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sldIdLst>
    <p:sldId id="256" r:id="rId2"/>
    <p:sldId id="257" r:id="rId3"/>
    <p:sldId id="258" r:id="rId4"/>
    <p:sldId id="259" r:id="rId5"/>
    <p:sldId id="260" r:id="rId6"/>
    <p:sldId id="262" r:id="rId7"/>
    <p:sldId id="261" r:id="rId8"/>
    <p:sldId id="263" r:id="rId9"/>
    <p:sldId id="264" r:id="rId10"/>
    <p:sldId id="265" r:id="rId11"/>
    <p:sldId id="266" r:id="rId12"/>
    <p:sldId id="267" r:id="rId13"/>
    <p:sldId id="268" r:id="rId14"/>
    <p:sldId id="270" r:id="rId15"/>
    <p:sldId id="271" r:id="rId16"/>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B42C2F-AE2C-4BB8-B11A-2B69428931A6}" v="54" dt="2022-04-16T14:49:49.933"/>
    <p1510:client id="{15989F58-2F5B-40B5-A0C8-C39834E4EC27}" v="786" dt="2022-04-10T17:04:56.542"/>
    <p1510:client id="{15E4934D-E167-4D51-BAA1-4CC508979815}" v="441" dt="2022-04-11T14:51:20.067"/>
    <p1510:client id="{7767A2ED-4324-4DF8-89C9-0287359F3EDC}" v="482" dt="2022-04-09T16:15:20.119"/>
    <p1510:client id="{DC95E138-CD30-4829-B3C2-C36C267B58BA}" v="34" dt="2022-04-12T14:48:36.1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85" d="100"/>
          <a:sy n="85" d="100"/>
        </p:scale>
        <p:origin x="36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sil kumar MANOHARAN" userId="fc73f84d69f7f064" providerId="Windows Live" clId="Web-{15989F58-2F5B-40B5-A0C8-C39834E4EC27}"/>
    <pc:docChg chg="addSld delSld modSld sldOrd addMainMaster delMainMaster">
      <pc:chgData name="susil kumar MANOHARAN" userId="fc73f84d69f7f064" providerId="Windows Live" clId="Web-{15989F58-2F5B-40B5-A0C8-C39834E4EC27}" dt="2022-04-10T17:04:56.542" v="739" actId="20577"/>
      <pc:docMkLst>
        <pc:docMk/>
      </pc:docMkLst>
      <pc:sldChg chg="addSp delSp modSp mod modClrScheme setClrOvrMap delDesignElem chgLayout">
        <pc:chgData name="susil kumar MANOHARAN" userId="fc73f84d69f7f064" providerId="Windows Live" clId="Web-{15989F58-2F5B-40B5-A0C8-C39834E4EC27}" dt="2022-04-10T15:01:59.328" v="296" actId="20577"/>
        <pc:sldMkLst>
          <pc:docMk/>
          <pc:sldMk cId="109857222" sldId="256"/>
        </pc:sldMkLst>
        <pc:spChg chg="mod ord">
          <ac:chgData name="susil kumar MANOHARAN" userId="fc73f84d69f7f064" providerId="Windows Live" clId="Web-{15989F58-2F5B-40B5-A0C8-C39834E4EC27}" dt="2022-04-10T15:00:34.732" v="240"/>
          <ac:spMkLst>
            <pc:docMk/>
            <pc:sldMk cId="109857222" sldId="256"/>
            <ac:spMk id="2" creationId="{00000000-0000-0000-0000-000000000000}"/>
          </ac:spMkLst>
        </pc:spChg>
        <pc:spChg chg="mod ord">
          <ac:chgData name="susil kumar MANOHARAN" userId="fc73f84d69f7f064" providerId="Windows Live" clId="Web-{15989F58-2F5B-40B5-A0C8-C39834E4EC27}" dt="2022-04-10T15:01:59.328" v="296" actId="20577"/>
          <ac:spMkLst>
            <pc:docMk/>
            <pc:sldMk cId="109857222" sldId="256"/>
            <ac:spMk id="3" creationId="{00000000-0000-0000-0000-000000000000}"/>
          </ac:spMkLst>
        </pc:spChg>
        <pc:spChg chg="mod">
          <ac:chgData name="susil kumar MANOHARAN" userId="fc73f84d69f7f064" providerId="Windows Live" clId="Web-{15989F58-2F5B-40B5-A0C8-C39834E4EC27}" dt="2022-04-10T15:01:01.311" v="247" actId="20577"/>
          <ac:spMkLst>
            <pc:docMk/>
            <pc:sldMk cId="109857222" sldId="256"/>
            <ac:spMk id="8" creationId="{A64F1EC6-BA47-7652-9F8D-3637E6A3EDCA}"/>
          </ac:spMkLst>
        </pc:spChg>
        <pc:spChg chg="add del">
          <ac:chgData name="susil kumar MANOHARAN" userId="fc73f84d69f7f064" providerId="Windows Live" clId="Web-{15989F58-2F5B-40B5-A0C8-C39834E4EC27}" dt="2022-04-10T14:36:19.450" v="162"/>
          <ac:spMkLst>
            <pc:docMk/>
            <pc:sldMk cId="109857222" sldId="256"/>
            <ac:spMk id="10" creationId="{27874070-078A-470B-9C8C-BD1BCB55A005}"/>
          </ac:spMkLst>
        </pc:spChg>
        <pc:spChg chg="add del">
          <ac:chgData name="susil kumar MANOHARAN" userId="fc73f84d69f7f064" providerId="Windows Live" clId="Web-{15989F58-2F5B-40B5-A0C8-C39834E4EC27}" dt="2022-04-10T14:36:19.450" v="162"/>
          <ac:spMkLst>
            <pc:docMk/>
            <pc:sldMk cId="109857222" sldId="256"/>
            <ac:spMk id="13" creationId="{9971ECC5-51D9-4E70-89C1-3DCF3A3725B1}"/>
          </ac:spMkLst>
        </pc:spChg>
        <pc:spChg chg="add del">
          <ac:chgData name="susil kumar MANOHARAN" userId="fc73f84d69f7f064" providerId="Windows Live" clId="Web-{15989F58-2F5B-40B5-A0C8-C39834E4EC27}" dt="2022-04-10T14:36:19.450" v="162"/>
          <ac:spMkLst>
            <pc:docMk/>
            <pc:sldMk cId="109857222" sldId="256"/>
            <ac:spMk id="17" creationId="{7E11F890-74C3-40C9-9A8B-A80E38704358}"/>
          </ac:spMkLst>
        </pc:spChg>
        <pc:spChg chg="del">
          <ac:chgData name="susil kumar MANOHARAN" userId="fc73f84d69f7f064" providerId="Windows Live" clId="Web-{15989F58-2F5B-40B5-A0C8-C39834E4EC27}" dt="2022-04-10T14:17:35.518" v="21"/>
          <ac:spMkLst>
            <pc:docMk/>
            <pc:sldMk cId="109857222" sldId="256"/>
            <ac:spMk id="35" creationId="{CC3DF159-A62C-40A0-86EB-55F5FCDB0761}"/>
          </ac:spMkLst>
        </pc:spChg>
        <pc:spChg chg="del">
          <ac:chgData name="susil kumar MANOHARAN" userId="fc73f84d69f7f064" providerId="Windows Live" clId="Web-{15989F58-2F5B-40B5-A0C8-C39834E4EC27}" dt="2022-04-10T14:17:35.518" v="21"/>
          <ac:spMkLst>
            <pc:docMk/>
            <pc:sldMk cId="109857222" sldId="256"/>
            <ac:spMk id="36" creationId="{C5DDC647-9031-4B8C-B212-04560303C8EA}"/>
          </ac:spMkLst>
        </pc:spChg>
        <pc:picChg chg="mod">
          <ac:chgData name="susil kumar MANOHARAN" userId="fc73f84d69f7f064" providerId="Windows Live" clId="Web-{15989F58-2F5B-40B5-A0C8-C39834E4EC27}" dt="2022-04-10T14:18:52.457" v="24" actId="1076"/>
          <ac:picMkLst>
            <pc:docMk/>
            <pc:sldMk cId="109857222" sldId="256"/>
            <ac:picMk id="7" creationId="{2FA880C6-A5EE-4FB7-D2F3-FD5599F88EDD}"/>
          </ac:picMkLst>
        </pc:picChg>
        <pc:cxnChg chg="add del">
          <ac:chgData name="susil kumar MANOHARAN" userId="fc73f84d69f7f064" providerId="Windows Live" clId="Web-{15989F58-2F5B-40B5-A0C8-C39834E4EC27}" dt="2022-04-10T14:36:19.450" v="162"/>
          <ac:cxnSpMkLst>
            <pc:docMk/>
            <pc:sldMk cId="109857222" sldId="256"/>
            <ac:cxnSpMk id="15" creationId="{432529AB-8F99-47FB-91B5-93565E543B50}"/>
          </ac:cxnSpMkLst>
        </pc:cxnChg>
      </pc:sldChg>
      <pc:sldChg chg="modSp mod modClrScheme chgLayout">
        <pc:chgData name="susil kumar MANOHARAN" userId="fc73f84d69f7f064" providerId="Windows Live" clId="Web-{15989F58-2F5B-40B5-A0C8-C39834E4EC27}" dt="2022-04-10T15:00:34.732" v="240"/>
        <pc:sldMkLst>
          <pc:docMk/>
          <pc:sldMk cId="3676000694" sldId="257"/>
        </pc:sldMkLst>
        <pc:spChg chg="mod ord">
          <ac:chgData name="susil kumar MANOHARAN" userId="fc73f84d69f7f064" providerId="Windows Live" clId="Web-{15989F58-2F5B-40B5-A0C8-C39834E4EC27}" dt="2022-04-10T15:00:34.732" v="240"/>
          <ac:spMkLst>
            <pc:docMk/>
            <pc:sldMk cId="3676000694" sldId="257"/>
            <ac:spMk id="2" creationId="{76233C78-CE1E-864F-F223-ED5DC3D7041E}"/>
          </ac:spMkLst>
        </pc:spChg>
        <pc:spChg chg="mod ord">
          <ac:chgData name="susil kumar MANOHARAN" userId="fc73f84d69f7f064" providerId="Windows Live" clId="Web-{15989F58-2F5B-40B5-A0C8-C39834E4EC27}" dt="2022-04-10T15:00:34.732" v="240"/>
          <ac:spMkLst>
            <pc:docMk/>
            <pc:sldMk cId="3676000694" sldId="257"/>
            <ac:spMk id="3" creationId="{1711B55A-81CB-D8AF-BDCB-EB72B579EB31}"/>
          </ac:spMkLst>
        </pc:spChg>
      </pc:sldChg>
      <pc:sldChg chg="modSp mod modClrScheme chgLayout">
        <pc:chgData name="susil kumar MANOHARAN" userId="fc73f84d69f7f064" providerId="Windows Live" clId="Web-{15989F58-2F5B-40B5-A0C8-C39834E4EC27}" dt="2022-04-10T15:00:34.732" v="240"/>
        <pc:sldMkLst>
          <pc:docMk/>
          <pc:sldMk cId="3309330345" sldId="258"/>
        </pc:sldMkLst>
        <pc:spChg chg="mod ord">
          <ac:chgData name="susil kumar MANOHARAN" userId="fc73f84d69f7f064" providerId="Windows Live" clId="Web-{15989F58-2F5B-40B5-A0C8-C39834E4EC27}" dt="2022-04-10T15:00:34.732" v="240"/>
          <ac:spMkLst>
            <pc:docMk/>
            <pc:sldMk cId="3309330345" sldId="258"/>
            <ac:spMk id="2" creationId="{443BB804-AFF5-CF6B-31FC-999515E9CC3D}"/>
          </ac:spMkLst>
        </pc:spChg>
      </pc:sldChg>
      <pc:sldChg chg="modSp mod modClrScheme chgLayout">
        <pc:chgData name="susil kumar MANOHARAN" userId="fc73f84d69f7f064" providerId="Windows Live" clId="Web-{15989F58-2F5B-40B5-A0C8-C39834E4EC27}" dt="2022-04-10T15:02:13.422" v="297" actId="1076"/>
        <pc:sldMkLst>
          <pc:docMk/>
          <pc:sldMk cId="2224280928" sldId="259"/>
        </pc:sldMkLst>
        <pc:spChg chg="mod ord">
          <ac:chgData name="susil kumar MANOHARAN" userId="fc73f84d69f7f064" providerId="Windows Live" clId="Web-{15989F58-2F5B-40B5-A0C8-C39834E4EC27}" dt="2022-04-10T15:00:34.732" v="240"/>
          <ac:spMkLst>
            <pc:docMk/>
            <pc:sldMk cId="2224280928" sldId="259"/>
            <ac:spMk id="2" creationId="{BF275A2A-EF72-09C3-8F7B-B68086585FFF}"/>
          </ac:spMkLst>
        </pc:spChg>
        <pc:spChg chg="mod ord">
          <ac:chgData name="susil kumar MANOHARAN" userId="fc73f84d69f7f064" providerId="Windows Live" clId="Web-{15989F58-2F5B-40B5-A0C8-C39834E4EC27}" dt="2022-04-10T15:02:13.422" v="297" actId="1076"/>
          <ac:spMkLst>
            <pc:docMk/>
            <pc:sldMk cId="2224280928" sldId="259"/>
            <ac:spMk id="3" creationId="{149FBF18-DBE9-916E-744E-6520E58901A0}"/>
          </ac:spMkLst>
        </pc:spChg>
      </pc:sldChg>
      <pc:sldChg chg="modSp mod modClrScheme chgLayout">
        <pc:chgData name="susil kumar MANOHARAN" userId="fc73f84d69f7f064" providerId="Windows Live" clId="Web-{15989F58-2F5B-40B5-A0C8-C39834E4EC27}" dt="2022-04-10T15:00:34.732" v="240"/>
        <pc:sldMkLst>
          <pc:docMk/>
          <pc:sldMk cId="344406723" sldId="260"/>
        </pc:sldMkLst>
        <pc:spChg chg="mod ord">
          <ac:chgData name="susil kumar MANOHARAN" userId="fc73f84d69f7f064" providerId="Windows Live" clId="Web-{15989F58-2F5B-40B5-A0C8-C39834E4EC27}" dt="2022-04-10T15:00:34.732" v="240"/>
          <ac:spMkLst>
            <pc:docMk/>
            <pc:sldMk cId="344406723" sldId="260"/>
            <ac:spMk id="2" creationId="{80DAAB40-183E-1E50-9B1F-E3C9B7F00B5C}"/>
          </ac:spMkLst>
        </pc:spChg>
        <pc:spChg chg="mod ord">
          <ac:chgData name="susil kumar MANOHARAN" userId="fc73f84d69f7f064" providerId="Windows Live" clId="Web-{15989F58-2F5B-40B5-A0C8-C39834E4EC27}" dt="2022-04-10T15:00:34.732" v="240"/>
          <ac:spMkLst>
            <pc:docMk/>
            <pc:sldMk cId="344406723" sldId="260"/>
            <ac:spMk id="3" creationId="{11D09A80-00C6-E542-BEAC-3D079BEB4A5F}"/>
          </ac:spMkLst>
        </pc:spChg>
      </pc:sldChg>
      <pc:sldChg chg="addSp delSp modSp new mod modClrScheme chgLayout">
        <pc:chgData name="susil kumar MANOHARAN" userId="fc73f84d69f7f064" providerId="Windows Live" clId="Web-{15989F58-2F5B-40B5-A0C8-C39834E4EC27}" dt="2022-04-10T17:04:56.542" v="739" actId="20577"/>
        <pc:sldMkLst>
          <pc:docMk/>
          <pc:sldMk cId="616752067" sldId="261"/>
        </pc:sldMkLst>
        <pc:spChg chg="mod ord">
          <ac:chgData name="susil kumar MANOHARAN" userId="fc73f84d69f7f064" providerId="Windows Live" clId="Web-{15989F58-2F5B-40B5-A0C8-C39834E4EC27}" dt="2022-04-10T15:28:21.072" v="537" actId="14100"/>
          <ac:spMkLst>
            <pc:docMk/>
            <pc:sldMk cId="616752067" sldId="261"/>
            <ac:spMk id="2" creationId="{982727AB-F998-A82D-3DF8-495BC52F3825}"/>
          </ac:spMkLst>
        </pc:spChg>
        <pc:spChg chg="add del mod ord">
          <ac:chgData name="susil kumar MANOHARAN" userId="fc73f84d69f7f064" providerId="Windows Live" clId="Web-{15989F58-2F5B-40B5-A0C8-C39834E4EC27}" dt="2022-04-10T16:48:14.846" v="628" actId="20577"/>
          <ac:spMkLst>
            <pc:docMk/>
            <pc:sldMk cId="616752067" sldId="261"/>
            <ac:spMk id="3" creationId="{EB2A90EA-509E-0410-27D8-D906C487D09B}"/>
          </ac:spMkLst>
        </pc:spChg>
        <pc:spChg chg="add mod">
          <ac:chgData name="susil kumar MANOHARAN" userId="fc73f84d69f7f064" providerId="Windows Live" clId="Web-{15989F58-2F5B-40B5-A0C8-C39834E4EC27}" dt="2022-04-10T15:06:28.381" v="324"/>
          <ac:spMkLst>
            <pc:docMk/>
            <pc:sldMk cId="616752067" sldId="261"/>
            <ac:spMk id="4" creationId="{2F2EF31D-1D1C-5E57-1653-9F9A3C4C8EDC}"/>
          </ac:spMkLst>
        </pc:spChg>
        <pc:spChg chg="add mod">
          <ac:chgData name="susil kumar MANOHARAN" userId="fc73f84d69f7f064" providerId="Windows Live" clId="Web-{15989F58-2F5B-40B5-A0C8-C39834E4EC27}" dt="2022-04-10T16:50:30.021" v="644" actId="20577"/>
          <ac:spMkLst>
            <pc:docMk/>
            <pc:sldMk cId="616752067" sldId="261"/>
            <ac:spMk id="5" creationId="{15FA10E9-2056-A4F8-E29D-7C1671436D93}"/>
          </ac:spMkLst>
        </pc:spChg>
        <pc:spChg chg="add mod">
          <ac:chgData name="susil kumar MANOHARAN" userId="fc73f84d69f7f064" providerId="Windows Live" clId="Web-{15989F58-2F5B-40B5-A0C8-C39834E4EC27}" dt="2022-04-10T16:44:02.794" v="589" actId="1076"/>
          <ac:spMkLst>
            <pc:docMk/>
            <pc:sldMk cId="616752067" sldId="261"/>
            <ac:spMk id="6" creationId="{A6D5D939-C617-CFBB-7A69-40DD428BB1F7}"/>
          </ac:spMkLst>
        </pc:spChg>
        <pc:spChg chg="add mod">
          <ac:chgData name="susil kumar MANOHARAN" userId="fc73f84d69f7f064" providerId="Windows Live" clId="Web-{15989F58-2F5B-40B5-A0C8-C39834E4EC27}" dt="2022-04-10T16:50:34.912" v="645" actId="20577"/>
          <ac:spMkLst>
            <pc:docMk/>
            <pc:sldMk cId="616752067" sldId="261"/>
            <ac:spMk id="7" creationId="{A6DA85E4-9E50-BBB1-C857-743FA7476558}"/>
          </ac:spMkLst>
        </pc:spChg>
        <pc:spChg chg="add mod">
          <ac:chgData name="susil kumar MANOHARAN" userId="fc73f84d69f7f064" providerId="Windows Live" clId="Web-{15989F58-2F5B-40B5-A0C8-C39834E4EC27}" dt="2022-04-10T16:45:11.217" v="605" actId="1076"/>
          <ac:spMkLst>
            <pc:docMk/>
            <pc:sldMk cId="616752067" sldId="261"/>
            <ac:spMk id="8" creationId="{F98C6E6B-4706-EFFB-3902-FC485EE7CEFD}"/>
          </ac:spMkLst>
        </pc:spChg>
        <pc:spChg chg="add mod">
          <ac:chgData name="susil kumar MANOHARAN" userId="fc73f84d69f7f064" providerId="Windows Live" clId="Web-{15989F58-2F5B-40B5-A0C8-C39834E4EC27}" dt="2022-04-10T16:46:01.781" v="609" actId="14100"/>
          <ac:spMkLst>
            <pc:docMk/>
            <pc:sldMk cId="616752067" sldId="261"/>
            <ac:spMk id="9" creationId="{7D107C7A-C61A-0229-DF0E-5830256B5F76}"/>
          </ac:spMkLst>
        </pc:spChg>
        <pc:spChg chg="add mod">
          <ac:chgData name="susil kumar MANOHARAN" userId="fc73f84d69f7f064" providerId="Windows Live" clId="Web-{15989F58-2F5B-40B5-A0C8-C39834E4EC27}" dt="2022-04-10T16:50:41.553" v="646" actId="20577"/>
          <ac:spMkLst>
            <pc:docMk/>
            <pc:sldMk cId="616752067" sldId="261"/>
            <ac:spMk id="10" creationId="{7643194F-1B9E-3C27-CA97-6629C68E3214}"/>
          </ac:spMkLst>
        </pc:spChg>
        <pc:spChg chg="add mod">
          <ac:chgData name="susil kumar MANOHARAN" userId="fc73f84d69f7f064" providerId="Windows Live" clId="Web-{15989F58-2F5B-40B5-A0C8-C39834E4EC27}" dt="2022-04-10T16:47:28.251" v="623" actId="1076"/>
          <ac:spMkLst>
            <pc:docMk/>
            <pc:sldMk cId="616752067" sldId="261"/>
            <ac:spMk id="11" creationId="{0C0DD097-828E-611E-D60B-D5104975A905}"/>
          </ac:spMkLst>
        </pc:spChg>
        <pc:spChg chg="add mod">
          <ac:chgData name="susil kumar MANOHARAN" userId="fc73f84d69f7f064" providerId="Windows Live" clId="Web-{15989F58-2F5B-40B5-A0C8-C39834E4EC27}" dt="2022-04-10T15:31:35.623" v="569" actId="20577"/>
          <ac:spMkLst>
            <pc:docMk/>
            <pc:sldMk cId="616752067" sldId="261"/>
            <ac:spMk id="12" creationId="{C42FC942-485A-03B3-1864-EDA96B18BBAC}"/>
          </ac:spMkLst>
        </pc:spChg>
        <pc:spChg chg="add del mod">
          <ac:chgData name="susil kumar MANOHARAN" userId="fc73f84d69f7f064" providerId="Windows Live" clId="Web-{15989F58-2F5B-40B5-A0C8-C39834E4EC27}" dt="2022-04-10T15:31:14.248" v="566" actId="20577"/>
          <ac:spMkLst>
            <pc:docMk/>
            <pc:sldMk cId="616752067" sldId="261"/>
            <ac:spMk id="13" creationId="{9F05AA3D-BCFD-2D78-8386-EA35BB7837AF}"/>
          </ac:spMkLst>
        </pc:spChg>
        <pc:spChg chg="add mod">
          <ac:chgData name="susil kumar MANOHARAN" userId="fc73f84d69f7f064" providerId="Windows Live" clId="Web-{15989F58-2F5B-40B5-A0C8-C39834E4EC27}" dt="2022-04-10T16:49:23.754" v="642" actId="14100"/>
          <ac:spMkLst>
            <pc:docMk/>
            <pc:sldMk cId="616752067" sldId="261"/>
            <ac:spMk id="14" creationId="{FCD3B0E5-67BC-6AE8-47B0-6AB81882F631}"/>
          </ac:spMkLst>
        </pc:spChg>
        <pc:spChg chg="add mod">
          <ac:chgData name="susil kumar MANOHARAN" userId="fc73f84d69f7f064" providerId="Windows Live" clId="Web-{15989F58-2F5B-40B5-A0C8-C39834E4EC27}" dt="2022-04-10T16:49:17.395" v="641" actId="1076"/>
          <ac:spMkLst>
            <pc:docMk/>
            <pc:sldMk cId="616752067" sldId="261"/>
            <ac:spMk id="15" creationId="{A1A0DF33-1CF4-ACF6-1F96-50D754244C48}"/>
          </ac:spMkLst>
        </pc:spChg>
        <pc:spChg chg="add mod">
          <ac:chgData name="susil kumar MANOHARAN" userId="fc73f84d69f7f064" providerId="Windows Live" clId="Web-{15989F58-2F5B-40B5-A0C8-C39834E4EC27}" dt="2022-04-10T15:31:10.045" v="565" actId="20577"/>
          <ac:spMkLst>
            <pc:docMk/>
            <pc:sldMk cId="616752067" sldId="261"/>
            <ac:spMk id="16" creationId="{AC55CB10-9C0C-4A44-4A85-1BB5E3A8B120}"/>
          </ac:spMkLst>
        </pc:spChg>
        <pc:spChg chg="add mod">
          <ac:chgData name="susil kumar MANOHARAN" userId="fc73f84d69f7f064" providerId="Windows Live" clId="Web-{15989F58-2F5B-40B5-A0C8-C39834E4EC27}" dt="2022-04-10T15:20:42.400" v="508" actId="1076"/>
          <ac:spMkLst>
            <pc:docMk/>
            <pc:sldMk cId="616752067" sldId="261"/>
            <ac:spMk id="17" creationId="{CF184B98-0B42-202D-0A66-BBC1AA100C08}"/>
          </ac:spMkLst>
        </pc:spChg>
        <pc:spChg chg="add mod">
          <ac:chgData name="susil kumar MANOHARAN" userId="fc73f84d69f7f064" providerId="Windows Live" clId="Web-{15989F58-2F5B-40B5-A0C8-C39834E4EC27}" dt="2022-04-10T15:20:57.072" v="511" actId="1076"/>
          <ac:spMkLst>
            <pc:docMk/>
            <pc:sldMk cId="616752067" sldId="261"/>
            <ac:spMk id="18" creationId="{D4031F44-D4DD-6A5D-7CFA-5E1BD39A2A26}"/>
          </ac:spMkLst>
        </pc:spChg>
        <pc:spChg chg="add mod">
          <ac:chgData name="susil kumar MANOHARAN" userId="fc73f84d69f7f064" providerId="Windows Live" clId="Web-{15989F58-2F5B-40B5-A0C8-C39834E4EC27}" dt="2022-04-10T15:31:05.263" v="563" actId="20577"/>
          <ac:spMkLst>
            <pc:docMk/>
            <pc:sldMk cId="616752067" sldId="261"/>
            <ac:spMk id="19" creationId="{B625A1FA-AC0A-C2CF-CB10-623647A48389}"/>
          </ac:spMkLst>
        </pc:spChg>
        <pc:spChg chg="add mod">
          <ac:chgData name="susil kumar MANOHARAN" userId="fc73f84d69f7f064" providerId="Windows Live" clId="Web-{15989F58-2F5B-40B5-A0C8-C39834E4EC27}" dt="2022-04-10T15:21:16.885" v="514" actId="1076"/>
          <ac:spMkLst>
            <pc:docMk/>
            <pc:sldMk cId="616752067" sldId="261"/>
            <ac:spMk id="20" creationId="{B84130D1-7B75-FD17-87DA-472623E12F71}"/>
          </ac:spMkLst>
        </pc:spChg>
        <pc:spChg chg="add mod">
          <ac:chgData name="susil kumar MANOHARAN" userId="fc73f84d69f7f064" providerId="Windows Live" clId="Web-{15989F58-2F5B-40B5-A0C8-C39834E4EC27}" dt="2022-04-10T15:30:27.590" v="560" actId="20577"/>
          <ac:spMkLst>
            <pc:docMk/>
            <pc:sldMk cId="616752067" sldId="261"/>
            <ac:spMk id="21" creationId="{81129EBA-FA1C-3787-217F-1B0F9988EDF0}"/>
          </ac:spMkLst>
        </pc:spChg>
        <pc:spChg chg="add mod">
          <ac:chgData name="susil kumar MANOHARAN" userId="fc73f84d69f7f064" providerId="Windows Live" clId="Web-{15989F58-2F5B-40B5-A0C8-C39834E4EC27}" dt="2022-04-10T15:29:59.715" v="558" actId="1076"/>
          <ac:spMkLst>
            <pc:docMk/>
            <pc:sldMk cId="616752067" sldId="261"/>
            <ac:spMk id="22" creationId="{14F0D129-EA1F-13A8-126B-FD0794B9DFEA}"/>
          </ac:spMkLst>
        </pc:spChg>
        <pc:spChg chg="add mod">
          <ac:chgData name="susil kumar MANOHARAN" userId="fc73f84d69f7f064" providerId="Windows Live" clId="Web-{15989F58-2F5B-40B5-A0C8-C39834E4EC27}" dt="2022-04-10T16:43:58.809" v="588" actId="1076"/>
          <ac:spMkLst>
            <pc:docMk/>
            <pc:sldMk cId="616752067" sldId="261"/>
            <ac:spMk id="23" creationId="{44866B11-7B13-24C8-6A86-996C3945159B}"/>
          </ac:spMkLst>
        </pc:spChg>
        <pc:spChg chg="add mod">
          <ac:chgData name="susil kumar MANOHARAN" userId="fc73f84d69f7f064" providerId="Windows Live" clId="Web-{15989F58-2F5B-40B5-A0C8-C39834E4EC27}" dt="2022-04-10T16:52:48.306" v="672" actId="1076"/>
          <ac:spMkLst>
            <pc:docMk/>
            <pc:sldMk cId="616752067" sldId="261"/>
            <ac:spMk id="24" creationId="{5E9EC99C-D51D-4AC6-2C83-B3E82821171D}"/>
          </ac:spMkLst>
        </pc:spChg>
        <pc:spChg chg="add mod">
          <ac:chgData name="susil kumar MANOHARAN" userId="fc73f84d69f7f064" providerId="Windows Live" clId="Web-{15989F58-2F5B-40B5-A0C8-C39834E4EC27}" dt="2022-04-10T17:04:56.542" v="739" actId="20577"/>
          <ac:spMkLst>
            <pc:docMk/>
            <pc:sldMk cId="616752067" sldId="261"/>
            <ac:spMk id="25" creationId="{BA700AA1-C2EE-38E8-0BF4-67B3FF2845D4}"/>
          </ac:spMkLst>
        </pc:spChg>
        <pc:spChg chg="add mod">
          <ac:chgData name="susil kumar MANOHARAN" userId="fc73f84d69f7f064" providerId="Windows Live" clId="Web-{15989F58-2F5B-40B5-A0C8-C39834E4EC27}" dt="2022-04-10T16:55:00.058" v="729" actId="1076"/>
          <ac:spMkLst>
            <pc:docMk/>
            <pc:sldMk cId="616752067" sldId="261"/>
            <ac:spMk id="26" creationId="{4F71C5A9-C412-5FFA-6A5D-DBE3BB2B20B8}"/>
          </ac:spMkLst>
        </pc:spChg>
        <pc:graphicFrameChg chg="add del mod ord modGraphic">
          <ac:chgData name="susil kumar MANOHARAN" userId="fc73f84d69f7f064" providerId="Windows Live" clId="Web-{15989F58-2F5B-40B5-A0C8-C39834E4EC27}" dt="2022-04-10T15:05:55.614" v="317"/>
          <ac:graphicFrameMkLst>
            <pc:docMk/>
            <pc:sldMk cId="616752067" sldId="261"/>
            <ac:graphicFrameMk id="5" creationId="{1FE6806C-FB77-A395-32CA-9CB589F489F4}"/>
          </ac:graphicFrameMkLst>
        </pc:graphicFrameChg>
        <pc:cxnChg chg="add del mod">
          <ac:chgData name="susil kumar MANOHARAN" userId="fc73f84d69f7f064" providerId="Windows Live" clId="Web-{15989F58-2F5B-40B5-A0C8-C39834E4EC27}" dt="2022-04-10T15:13:42.266" v="420"/>
          <ac:cxnSpMkLst>
            <pc:docMk/>
            <pc:sldMk cId="616752067" sldId="261"/>
            <ac:cxnSpMk id="14" creationId="{8D3614C4-BD2D-283D-BE73-DE440D459047}"/>
          </ac:cxnSpMkLst>
        </pc:cxnChg>
        <pc:cxnChg chg="add del mod">
          <ac:chgData name="susil kumar MANOHARAN" userId="fc73f84d69f7f064" providerId="Windows Live" clId="Web-{15989F58-2F5B-40B5-A0C8-C39834E4EC27}" dt="2022-04-10T15:10:30.371" v="372"/>
          <ac:cxnSpMkLst>
            <pc:docMk/>
            <pc:sldMk cId="616752067" sldId="261"/>
            <ac:cxnSpMk id="15" creationId="{D78E0AAE-15D7-A0EB-8813-C5418983F840}"/>
          </ac:cxnSpMkLst>
        </pc:cxnChg>
      </pc:sldChg>
      <pc:sldChg chg="addSp delSp modSp new add del mod setBg modClrScheme chgLayout">
        <pc:chgData name="susil kumar MANOHARAN" userId="fc73f84d69f7f064" providerId="Windows Live" clId="Web-{15989F58-2F5B-40B5-A0C8-C39834E4EC27}" dt="2022-04-10T14:51:51.517" v="236"/>
        <pc:sldMkLst>
          <pc:docMk/>
          <pc:sldMk cId="2405396585" sldId="261"/>
        </pc:sldMkLst>
        <pc:spChg chg="mod ord">
          <ac:chgData name="susil kumar MANOHARAN" userId="fc73f84d69f7f064" providerId="Windows Live" clId="Web-{15989F58-2F5B-40B5-A0C8-C39834E4EC27}" dt="2022-04-10T14:36:37.606" v="164"/>
          <ac:spMkLst>
            <pc:docMk/>
            <pc:sldMk cId="2405396585" sldId="261"/>
            <ac:spMk id="2" creationId="{E78A0AB0-B5F9-0574-E47F-E50EE80E6E55}"/>
          </ac:spMkLst>
        </pc:spChg>
        <pc:spChg chg="add mod">
          <ac:chgData name="susil kumar MANOHARAN" userId="fc73f84d69f7f064" providerId="Windows Live" clId="Web-{15989F58-2F5B-40B5-A0C8-C39834E4EC27}" dt="2022-04-10T14:45:01.493" v="187" actId="1076"/>
          <ac:spMkLst>
            <pc:docMk/>
            <pc:sldMk cId="2405396585" sldId="261"/>
            <ac:spMk id="3" creationId="{A3DAAFD7-9F03-3FD5-0A9B-270BB3C815ED}"/>
          </ac:spMkLst>
        </pc:spChg>
        <pc:spChg chg="add del mod">
          <ac:chgData name="susil kumar MANOHARAN" userId="fc73f84d69f7f064" providerId="Windows Live" clId="Web-{15989F58-2F5B-40B5-A0C8-C39834E4EC27}" dt="2022-04-10T14:23:40.620" v="112"/>
          <ac:spMkLst>
            <pc:docMk/>
            <pc:sldMk cId="2405396585" sldId="261"/>
            <ac:spMk id="4" creationId="{DECEA2E5-A9E4-7998-0E12-2C33E5C626E6}"/>
          </ac:spMkLst>
        </pc:spChg>
        <pc:spChg chg="add mod">
          <ac:chgData name="susil kumar MANOHARAN" userId="fc73f84d69f7f064" providerId="Windows Live" clId="Web-{15989F58-2F5B-40B5-A0C8-C39834E4EC27}" dt="2022-04-10T14:45:11.259" v="189" actId="1076"/>
          <ac:spMkLst>
            <pc:docMk/>
            <pc:sldMk cId="2405396585" sldId="261"/>
            <ac:spMk id="5" creationId="{C9907344-CE77-C5F2-AC04-8B96757A3395}"/>
          </ac:spMkLst>
        </pc:spChg>
        <pc:spChg chg="add del">
          <ac:chgData name="susil kumar MANOHARAN" userId="fc73f84d69f7f064" providerId="Windows Live" clId="Web-{15989F58-2F5B-40B5-A0C8-C39834E4EC27}" dt="2022-04-10T14:32:19.038" v="144"/>
          <ac:spMkLst>
            <pc:docMk/>
            <pc:sldMk cId="2405396585" sldId="261"/>
            <ac:spMk id="7" creationId="{1829AF13-5843-AB8F-C089-CA47C06F85F0}"/>
          </ac:spMkLst>
        </pc:spChg>
        <pc:spChg chg="add del mod">
          <ac:chgData name="susil kumar MANOHARAN" userId="fc73f84d69f7f064" providerId="Windows Live" clId="Web-{15989F58-2F5B-40B5-A0C8-C39834E4EC27}" dt="2022-04-10T14:32:15.554" v="143"/>
          <ac:spMkLst>
            <pc:docMk/>
            <pc:sldMk cId="2405396585" sldId="261"/>
            <ac:spMk id="8" creationId="{5FBCCA9E-32D3-F14A-ED30-7A972C3335D0}"/>
          </ac:spMkLst>
        </pc:spChg>
        <pc:spChg chg="add">
          <ac:chgData name="susil kumar MANOHARAN" userId="fc73f84d69f7f064" providerId="Windows Live" clId="Web-{15989F58-2F5B-40B5-A0C8-C39834E4EC27}" dt="2022-04-10T14:33:57.540" v="155"/>
          <ac:spMkLst>
            <pc:docMk/>
            <pc:sldMk cId="2405396585" sldId="261"/>
            <ac:spMk id="9" creationId="{47A40497-D206-BA27-684B-0B6491B680B7}"/>
          </ac:spMkLst>
        </pc:spChg>
        <pc:spChg chg="add">
          <ac:chgData name="susil kumar MANOHARAN" userId="fc73f84d69f7f064" providerId="Windows Live" clId="Web-{15989F58-2F5B-40B5-A0C8-C39834E4EC27}" dt="2022-04-10T14:33:58.712" v="156"/>
          <ac:spMkLst>
            <pc:docMk/>
            <pc:sldMk cId="2405396585" sldId="261"/>
            <ac:spMk id="10" creationId="{DAABBD99-BA79-B6E0-68EA-BF1DDDB346CB}"/>
          </ac:spMkLst>
        </pc:spChg>
        <pc:spChg chg="add">
          <ac:chgData name="susil kumar MANOHARAN" userId="fc73f84d69f7f064" providerId="Windows Live" clId="Web-{15989F58-2F5B-40B5-A0C8-C39834E4EC27}" dt="2022-04-10T14:37:10.388" v="165"/>
          <ac:spMkLst>
            <pc:docMk/>
            <pc:sldMk cId="2405396585" sldId="261"/>
            <ac:spMk id="11" creationId="{0BC6F862-8E52-1FE0-2A42-C2AB529E4EAA}"/>
          </ac:spMkLst>
        </pc:spChg>
        <pc:spChg chg="add">
          <ac:chgData name="susil kumar MANOHARAN" userId="fc73f84d69f7f064" providerId="Windows Live" clId="Web-{15989F58-2F5B-40B5-A0C8-C39834E4EC27}" dt="2022-04-10T14:45:03.696" v="188"/>
          <ac:spMkLst>
            <pc:docMk/>
            <pc:sldMk cId="2405396585" sldId="261"/>
            <ac:spMk id="12" creationId="{1E4F1356-5E75-D184-A079-691A8A1F0B6C}"/>
          </ac:spMkLst>
        </pc:spChg>
        <pc:cxnChg chg="add mod">
          <ac:chgData name="susil kumar MANOHARAN" userId="fc73f84d69f7f064" providerId="Windows Live" clId="Web-{15989F58-2F5B-40B5-A0C8-C39834E4EC27}" dt="2022-04-10T14:30:21.145" v="132" actId="14100"/>
          <ac:cxnSpMkLst>
            <pc:docMk/>
            <pc:sldMk cId="2405396585" sldId="261"/>
            <ac:cxnSpMk id="6" creationId="{782B0031-C831-AD83-F8D1-CEC340E33939}"/>
          </ac:cxnSpMkLst>
        </pc:cxnChg>
      </pc:sldChg>
      <pc:sldChg chg="new del ord">
        <pc:chgData name="susil kumar MANOHARAN" userId="fc73f84d69f7f064" providerId="Windows Live" clId="Web-{15989F58-2F5B-40B5-A0C8-C39834E4EC27}" dt="2022-04-10T14:10:58.993" v="2"/>
        <pc:sldMkLst>
          <pc:docMk/>
          <pc:sldMk cId="3517773768" sldId="261"/>
        </pc:sldMkLst>
      </pc:sldChg>
      <pc:sldChg chg="addSp new del">
        <pc:chgData name="susil kumar MANOHARAN" userId="fc73f84d69f7f064" providerId="Windows Live" clId="Web-{15989F58-2F5B-40B5-A0C8-C39834E4EC27}" dt="2022-04-10T14:44:44.619" v="186"/>
        <pc:sldMkLst>
          <pc:docMk/>
          <pc:sldMk cId="222178400" sldId="262"/>
        </pc:sldMkLst>
        <pc:spChg chg="add">
          <ac:chgData name="susil kumar MANOHARAN" userId="fc73f84d69f7f064" providerId="Windows Live" clId="Web-{15989F58-2F5B-40B5-A0C8-C39834E4EC27}" dt="2022-04-10T14:44:36.726" v="185"/>
          <ac:spMkLst>
            <pc:docMk/>
            <pc:sldMk cId="222178400" sldId="262"/>
            <ac:spMk id="2" creationId="{4C21B54B-AD7C-2309-F139-EA73F2A057C6}"/>
          </ac:spMkLst>
        </pc:spChg>
      </pc:sldChg>
      <pc:sldChg chg="addSp modSp new del mod modClrScheme chgLayout">
        <pc:chgData name="susil kumar MANOHARAN" userId="fc73f84d69f7f064" providerId="Windows Live" clId="Web-{15989F58-2F5B-40B5-A0C8-C39834E4EC27}" dt="2022-04-10T14:42:24.848" v="183"/>
        <pc:sldMkLst>
          <pc:docMk/>
          <pc:sldMk cId="3289350350" sldId="262"/>
        </pc:sldMkLst>
        <pc:spChg chg="add mod">
          <ac:chgData name="susil kumar MANOHARAN" userId="fc73f84d69f7f064" providerId="Windows Live" clId="Web-{15989F58-2F5B-40B5-A0C8-C39834E4EC27}" dt="2022-04-10T14:41:47.254" v="182"/>
          <ac:spMkLst>
            <pc:docMk/>
            <pc:sldMk cId="3289350350" sldId="262"/>
            <ac:spMk id="2" creationId="{FFFFE863-5858-1ACE-8F9F-3C6BA1CBC531}"/>
          </ac:spMkLst>
        </pc:spChg>
      </pc:sldChg>
      <pc:sldChg chg="modSp new del">
        <pc:chgData name="susil kumar MANOHARAN" userId="fc73f84d69f7f064" providerId="Windows Live" clId="Web-{15989F58-2F5B-40B5-A0C8-C39834E4EC27}" dt="2022-04-10T14:51:54.486" v="237"/>
        <pc:sldMkLst>
          <pc:docMk/>
          <pc:sldMk cId="4033154517" sldId="262"/>
        </pc:sldMkLst>
        <pc:spChg chg="mod">
          <ac:chgData name="susil kumar MANOHARAN" userId="fc73f84d69f7f064" providerId="Windows Live" clId="Web-{15989F58-2F5B-40B5-A0C8-C39834E4EC27}" dt="2022-04-10T14:47:39.996" v="235"/>
          <ac:spMkLst>
            <pc:docMk/>
            <pc:sldMk cId="4033154517" sldId="262"/>
            <ac:spMk id="2" creationId="{B0F0FD1D-1244-BD25-BFF8-FAF2CDF7D0D7}"/>
          </ac:spMkLst>
        </pc:spChg>
        <pc:spChg chg="mod">
          <ac:chgData name="susil kumar MANOHARAN" userId="fc73f84d69f7f064" providerId="Windows Live" clId="Web-{15989F58-2F5B-40B5-A0C8-C39834E4EC27}" dt="2022-04-10T14:47:26.090" v="231"/>
          <ac:spMkLst>
            <pc:docMk/>
            <pc:sldMk cId="4033154517" sldId="262"/>
            <ac:spMk id="3" creationId="{906B97D6-C427-A949-F63C-C22BD83FB4F1}"/>
          </ac:spMkLst>
        </pc:spChg>
      </pc:sldChg>
      <pc:sldMasterChg chg="del delSldLayout">
        <pc:chgData name="susil kumar MANOHARAN" userId="fc73f84d69f7f064" providerId="Windows Live" clId="Web-{15989F58-2F5B-40B5-A0C8-C39834E4EC27}" dt="2022-04-10T14:17:35.518" v="21"/>
        <pc:sldMasterMkLst>
          <pc:docMk/>
          <pc:sldMasterMk cId="4272168835" sldId="2147483720"/>
        </pc:sldMasterMkLst>
        <pc:sldLayoutChg chg="del">
          <pc:chgData name="susil kumar MANOHARAN" userId="fc73f84d69f7f064" providerId="Windows Live" clId="Web-{15989F58-2F5B-40B5-A0C8-C39834E4EC27}" dt="2022-04-10T14:17:35.518" v="21"/>
          <pc:sldLayoutMkLst>
            <pc:docMk/>
            <pc:sldMasterMk cId="4272168835" sldId="2147483720"/>
            <pc:sldLayoutMk cId="1767988904" sldId="2147483721"/>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3379164200" sldId="2147483722"/>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64197091" sldId="2147483723"/>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539508136" sldId="2147483724"/>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4122637911" sldId="2147483725"/>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995899197" sldId="2147483726"/>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482101361" sldId="2147483727"/>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659882499" sldId="2147483728"/>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2766727464" sldId="2147483729"/>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746361468" sldId="2147483730"/>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565769027" sldId="2147483731"/>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1548789107" sldId="2147483732"/>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1990881757" sldId="2147483733"/>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3660135050" sldId="2147483734"/>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3389147311" sldId="2147483735"/>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555124522" sldId="2147483736"/>
          </pc:sldLayoutMkLst>
        </pc:sldLayoutChg>
        <pc:sldLayoutChg chg="del">
          <pc:chgData name="susil kumar MANOHARAN" userId="fc73f84d69f7f064" providerId="Windows Live" clId="Web-{15989F58-2F5B-40B5-A0C8-C39834E4EC27}" dt="2022-04-10T14:17:35.518" v="21"/>
          <pc:sldLayoutMkLst>
            <pc:docMk/>
            <pc:sldMasterMk cId="4272168835" sldId="2147483720"/>
            <pc:sldLayoutMk cId="1170849733" sldId="2147483737"/>
          </pc:sldLayoutMkLst>
        </pc:sldLayoutChg>
      </pc:sldMasterChg>
      <pc:sldMasterChg chg="add del addSldLayout delSldLayout modSldLayout">
        <pc:chgData name="susil kumar MANOHARAN" userId="fc73f84d69f7f064" providerId="Windows Live" clId="Web-{15989F58-2F5B-40B5-A0C8-C39834E4EC27}" dt="2022-04-10T14:18:15.253" v="22"/>
        <pc:sldMasterMkLst>
          <pc:docMk/>
          <pc:sldMasterMk cId="3097776647" sldId="2147483738"/>
        </pc:sldMasterMkLst>
        <pc:sldLayoutChg chg="add del mod replId">
          <pc:chgData name="susil kumar MANOHARAN" userId="fc73f84d69f7f064" providerId="Windows Live" clId="Web-{15989F58-2F5B-40B5-A0C8-C39834E4EC27}" dt="2022-04-10T14:18:15.253" v="22"/>
          <pc:sldLayoutMkLst>
            <pc:docMk/>
            <pc:sldMasterMk cId="3097776647" sldId="2147483738"/>
            <pc:sldLayoutMk cId="2705155959" sldId="2147483739"/>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3987164091" sldId="2147483740"/>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1870857929" sldId="2147483741"/>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1176141188" sldId="2147483742"/>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2805745761" sldId="2147483743"/>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3068854880" sldId="2147483744"/>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1155632616" sldId="2147483745"/>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152672106" sldId="2147483746"/>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3591059718" sldId="2147483747"/>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1340367801" sldId="2147483748"/>
          </pc:sldLayoutMkLst>
        </pc:sldLayoutChg>
        <pc:sldLayoutChg chg="add del mod replId">
          <pc:chgData name="susil kumar MANOHARAN" userId="fc73f84d69f7f064" providerId="Windows Live" clId="Web-{15989F58-2F5B-40B5-A0C8-C39834E4EC27}" dt="2022-04-10T14:18:15.253" v="22"/>
          <pc:sldLayoutMkLst>
            <pc:docMk/>
            <pc:sldMasterMk cId="3097776647" sldId="2147483738"/>
            <pc:sldLayoutMk cId="244331148" sldId="2147483749"/>
          </pc:sldLayoutMkLst>
        </pc:sldLayoutChg>
      </pc:sldMasterChg>
      <pc:sldMasterChg chg="add del addSldLayout delSldLayout modSldLayout">
        <pc:chgData name="susil kumar MANOHARAN" userId="fc73f84d69f7f064" providerId="Windows Live" clId="Web-{15989F58-2F5B-40B5-A0C8-C39834E4EC27}" dt="2022-04-10T14:36:19.450" v="162"/>
        <pc:sldMasterMkLst>
          <pc:docMk/>
          <pc:sldMasterMk cId="874724532" sldId="2147483750"/>
        </pc:sldMasterMkLst>
        <pc:sldLayoutChg chg="add del mod replId">
          <pc:chgData name="susil kumar MANOHARAN" userId="fc73f84d69f7f064" providerId="Windows Live" clId="Web-{15989F58-2F5B-40B5-A0C8-C39834E4EC27}" dt="2022-04-10T14:36:19.450" v="162"/>
          <pc:sldLayoutMkLst>
            <pc:docMk/>
            <pc:sldMasterMk cId="874724532" sldId="2147483750"/>
            <pc:sldLayoutMk cId="1296171118" sldId="2147483751"/>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2569232320" sldId="2147483752"/>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272157537" sldId="2147483753"/>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1023871450" sldId="2147483754"/>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202615012" sldId="2147483755"/>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4091877343" sldId="2147483756"/>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1124782582" sldId="2147483757"/>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122701070" sldId="2147483758"/>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3748291079" sldId="2147483759"/>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1487383481" sldId="2147483760"/>
          </pc:sldLayoutMkLst>
        </pc:sldLayoutChg>
        <pc:sldLayoutChg chg="add del mod replId">
          <pc:chgData name="susil kumar MANOHARAN" userId="fc73f84d69f7f064" providerId="Windows Live" clId="Web-{15989F58-2F5B-40B5-A0C8-C39834E4EC27}" dt="2022-04-10T14:36:19.450" v="162"/>
          <pc:sldLayoutMkLst>
            <pc:docMk/>
            <pc:sldMasterMk cId="874724532" sldId="2147483750"/>
            <pc:sldLayoutMk cId="2453740287" sldId="2147483761"/>
          </pc:sldLayoutMkLst>
        </pc:sldLayoutChg>
      </pc:sldMasterChg>
      <pc:sldMasterChg chg="add del addSldLayout delSldLayout modSldLayout">
        <pc:chgData name="susil kumar MANOHARAN" userId="fc73f84d69f7f064" providerId="Windows Live" clId="Web-{15989F58-2F5B-40B5-A0C8-C39834E4EC27}" dt="2022-04-10T14:36:24.340" v="163"/>
        <pc:sldMasterMkLst>
          <pc:docMk/>
          <pc:sldMasterMk cId="4254513604" sldId="2147483762"/>
        </pc:sldMasterMkLst>
        <pc:sldLayoutChg chg="add del mod replId">
          <pc:chgData name="susil kumar MANOHARAN" userId="fc73f84d69f7f064" providerId="Windows Live" clId="Web-{15989F58-2F5B-40B5-A0C8-C39834E4EC27}" dt="2022-04-10T14:36:24.340" v="163"/>
          <pc:sldLayoutMkLst>
            <pc:docMk/>
            <pc:sldMasterMk cId="4254513604" sldId="2147483762"/>
            <pc:sldLayoutMk cId="4176493047" sldId="2147483763"/>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3742950982" sldId="2147483764"/>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1474558533" sldId="2147483765"/>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1319542454" sldId="2147483766"/>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486474082" sldId="2147483767"/>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369663514" sldId="2147483768"/>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4271266311" sldId="2147483769"/>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1263778068" sldId="2147483770"/>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766011391" sldId="2147483771"/>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3977343214" sldId="2147483772"/>
          </pc:sldLayoutMkLst>
        </pc:sldLayoutChg>
        <pc:sldLayoutChg chg="add del mod replId">
          <pc:chgData name="susil kumar MANOHARAN" userId="fc73f84d69f7f064" providerId="Windows Live" clId="Web-{15989F58-2F5B-40B5-A0C8-C39834E4EC27}" dt="2022-04-10T14:36:24.340" v="163"/>
          <pc:sldLayoutMkLst>
            <pc:docMk/>
            <pc:sldMasterMk cId="4254513604" sldId="2147483762"/>
            <pc:sldLayoutMk cId="2062153450" sldId="2147483773"/>
          </pc:sldLayoutMkLst>
        </pc:sldLayoutChg>
      </pc:sldMasterChg>
      <pc:sldMasterChg chg="add del addSldLayout delSldLayout modSldLayout">
        <pc:chgData name="susil kumar MANOHARAN" userId="fc73f84d69f7f064" providerId="Windows Live" clId="Web-{15989F58-2F5B-40B5-A0C8-C39834E4EC27}" dt="2022-04-10T14:36:37.606" v="164"/>
        <pc:sldMasterMkLst>
          <pc:docMk/>
          <pc:sldMasterMk cId="1236869684" sldId="2147483774"/>
        </pc:sldMasterMkLst>
        <pc:sldLayoutChg chg="add del mod replId">
          <pc:chgData name="susil kumar MANOHARAN" userId="fc73f84d69f7f064" providerId="Windows Live" clId="Web-{15989F58-2F5B-40B5-A0C8-C39834E4EC27}" dt="2022-04-10T14:36:37.606" v="164"/>
          <pc:sldLayoutMkLst>
            <pc:docMk/>
            <pc:sldMasterMk cId="1236869684" sldId="2147483774"/>
            <pc:sldLayoutMk cId="1568550112" sldId="2147483775"/>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990780927" sldId="2147483776"/>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1586588044" sldId="2147483777"/>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1570747274" sldId="2147483778"/>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2109040417" sldId="2147483779"/>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1453612720" sldId="2147483780"/>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619446599" sldId="2147483781"/>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3517010745" sldId="2147483782"/>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1548758562" sldId="2147483783"/>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2173694468" sldId="2147483784"/>
          </pc:sldLayoutMkLst>
        </pc:sldLayoutChg>
        <pc:sldLayoutChg chg="add del mod replId">
          <pc:chgData name="susil kumar MANOHARAN" userId="fc73f84d69f7f064" providerId="Windows Live" clId="Web-{15989F58-2F5B-40B5-A0C8-C39834E4EC27}" dt="2022-04-10T14:36:37.606" v="164"/>
          <pc:sldLayoutMkLst>
            <pc:docMk/>
            <pc:sldMasterMk cId="1236869684" sldId="2147483774"/>
            <pc:sldLayoutMk cId="838061537" sldId="2147483785"/>
          </pc:sldLayoutMkLst>
        </pc:sldLayoutChg>
      </pc:sldMasterChg>
      <pc:sldMasterChg chg="add del addSldLayout delSldLayout modSldLayout">
        <pc:chgData name="susil kumar MANOHARAN" userId="fc73f84d69f7f064" providerId="Windows Live" clId="Web-{15989F58-2F5B-40B5-A0C8-C39834E4EC27}" dt="2022-04-10T15:00:34.732" v="240"/>
        <pc:sldMasterMkLst>
          <pc:docMk/>
          <pc:sldMasterMk cId="2220654877" sldId="2147483786"/>
        </pc:sldMasterMkLst>
        <pc:sldLayoutChg chg="add del mod replId">
          <pc:chgData name="susil kumar MANOHARAN" userId="fc73f84d69f7f064" providerId="Windows Live" clId="Web-{15989F58-2F5B-40B5-A0C8-C39834E4EC27}" dt="2022-04-10T15:00:34.732" v="240"/>
          <pc:sldLayoutMkLst>
            <pc:docMk/>
            <pc:sldMasterMk cId="2220654877" sldId="2147483786"/>
            <pc:sldLayoutMk cId="24950632" sldId="2147483787"/>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523141129" sldId="2147483788"/>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3081009589" sldId="2147483789"/>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1349524838" sldId="2147483790"/>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55825873" sldId="2147483791"/>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571574358" sldId="2147483792"/>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413841917" sldId="2147483793"/>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2116960648" sldId="2147483794"/>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3283303950" sldId="2147483795"/>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2770149221" sldId="2147483796"/>
          </pc:sldLayoutMkLst>
        </pc:sldLayoutChg>
        <pc:sldLayoutChg chg="add del mod replId">
          <pc:chgData name="susil kumar MANOHARAN" userId="fc73f84d69f7f064" providerId="Windows Live" clId="Web-{15989F58-2F5B-40B5-A0C8-C39834E4EC27}" dt="2022-04-10T15:00:34.732" v="240"/>
          <pc:sldLayoutMkLst>
            <pc:docMk/>
            <pc:sldMasterMk cId="2220654877" sldId="2147483786"/>
            <pc:sldLayoutMk cId="1893638573" sldId="2147483797"/>
          </pc:sldLayoutMkLst>
        </pc:sldLayoutChg>
      </pc:sldMasterChg>
      <pc:sldMasterChg chg="add addSldLayout modSldLayout">
        <pc:chgData name="susil kumar MANOHARAN" userId="fc73f84d69f7f064" providerId="Windows Live" clId="Web-{15989F58-2F5B-40B5-A0C8-C39834E4EC27}" dt="2022-04-10T15:00:34.732" v="240"/>
        <pc:sldMasterMkLst>
          <pc:docMk/>
          <pc:sldMasterMk cId="2250386237" sldId="2147483798"/>
        </pc:sldMasterMkLst>
        <pc:sldLayoutChg chg="add mod replId">
          <pc:chgData name="susil kumar MANOHARAN" userId="fc73f84d69f7f064" providerId="Windows Live" clId="Web-{15989F58-2F5B-40B5-A0C8-C39834E4EC27}" dt="2022-04-10T15:00:34.732" v="240"/>
          <pc:sldLayoutMkLst>
            <pc:docMk/>
            <pc:sldMasterMk cId="2250386237" sldId="2147483798"/>
            <pc:sldLayoutMk cId="3690868271" sldId="2147483799"/>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3157086162" sldId="2147483800"/>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3832001107" sldId="2147483801"/>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1145637558" sldId="2147483802"/>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3418876377" sldId="2147483803"/>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2373326029" sldId="2147483804"/>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3601180808" sldId="2147483805"/>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1335120149" sldId="2147483806"/>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1735522841" sldId="2147483807"/>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3216266994" sldId="2147483808"/>
          </pc:sldLayoutMkLst>
        </pc:sldLayoutChg>
        <pc:sldLayoutChg chg="add mod replId">
          <pc:chgData name="susil kumar MANOHARAN" userId="fc73f84d69f7f064" providerId="Windows Live" clId="Web-{15989F58-2F5B-40B5-A0C8-C39834E4EC27}" dt="2022-04-10T15:00:34.732" v="240"/>
          <pc:sldLayoutMkLst>
            <pc:docMk/>
            <pc:sldMasterMk cId="2250386237" sldId="2147483798"/>
            <pc:sldLayoutMk cId="583278180" sldId="2147483809"/>
          </pc:sldLayoutMkLst>
        </pc:sldLayoutChg>
      </pc:sldMasterChg>
    </pc:docChg>
  </pc:docChgLst>
  <pc:docChgLst>
    <pc:chgData name="susil kumar MANOHARAN" userId="fc73f84d69f7f064" providerId="Windows Live" clId="Web-{7767A2ED-4324-4DF8-89C9-0287359F3EDC}"/>
    <pc:docChg chg="addSld delSld modSld sldOrd addMainMaster delMainMaster">
      <pc:chgData name="susil kumar MANOHARAN" userId="fc73f84d69f7f064" providerId="Windows Live" clId="Web-{7767A2ED-4324-4DF8-89C9-0287359F3EDC}" dt="2022-04-09T16:15:17.994" v="432" actId="20577"/>
      <pc:docMkLst>
        <pc:docMk/>
      </pc:docMkLst>
      <pc:sldChg chg="addSp delSp modSp mod setBg modClrScheme setClrOvrMap chgLayout">
        <pc:chgData name="susil kumar MANOHARAN" userId="fc73f84d69f7f064" providerId="Windows Live" clId="Web-{7767A2ED-4324-4DF8-89C9-0287359F3EDC}" dt="2022-04-09T15:06:14.450" v="348" actId="20577"/>
        <pc:sldMkLst>
          <pc:docMk/>
          <pc:sldMk cId="109857222" sldId="256"/>
        </pc:sldMkLst>
        <pc:spChg chg="mod ord">
          <ac:chgData name="susil kumar MANOHARAN" userId="fc73f84d69f7f064" providerId="Windows Live" clId="Web-{7767A2ED-4324-4DF8-89C9-0287359F3EDC}" dt="2022-04-09T15:01:32.116" v="266"/>
          <ac:spMkLst>
            <pc:docMk/>
            <pc:sldMk cId="109857222" sldId="256"/>
            <ac:spMk id="2" creationId="{00000000-0000-0000-0000-000000000000}"/>
          </ac:spMkLst>
        </pc:spChg>
        <pc:spChg chg="mod ord">
          <ac:chgData name="susil kumar MANOHARAN" userId="fc73f84d69f7f064" providerId="Windows Live" clId="Web-{7767A2ED-4324-4DF8-89C9-0287359F3EDC}" dt="2022-04-09T15:01:32.116" v="266"/>
          <ac:spMkLst>
            <pc:docMk/>
            <pc:sldMk cId="109857222" sldId="256"/>
            <ac:spMk id="3" creationId="{00000000-0000-0000-0000-000000000000}"/>
          </ac:spMkLst>
        </pc:spChg>
        <pc:spChg chg="add mod">
          <ac:chgData name="susil kumar MANOHARAN" userId="fc73f84d69f7f064" providerId="Windows Live" clId="Web-{7767A2ED-4324-4DF8-89C9-0287359F3EDC}" dt="2022-04-09T15:06:14.450" v="348" actId="20577"/>
          <ac:spMkLst>
            <pc:docMk/>
            <pc:sldMk cId="109857222" sldId="256"/>
            <ac:spMk id="8" creationId="{A64F1EC6-BA47-7652-9F8D-3637E6A3EDCA}"/>
          </ac:spMkLst>
        </pc:spChg>
        <pc:spChg chg="add del">
          <ac:chgData name="susil kumar MANOHARAN" userId="fc73f84d69f7f064" providerId="Windows Live" clId="Web-{7767A2ED-4324-4DF8-89C9-0287359F3EDC}" dt="2022-04-09T14:42:35.653" v="10"/>
          <ac:spMkLst>
            <pc:docMk/>
            <pc:sldMk cId="109857222" sldId="256"/>
            <ac:spMk id="11" creationId="{D4723B02-0AAB-4F6E-BA41-8ED99D559D93}"/>
          </ac:spMkLst>
        </pc:spChg>
        <pc:spChg chg="add del">
          <ac:chgData name="susil kumar MANOHARAN" userId="fc73f84d69f7f064" providerId="Windows Live" clId="Web-{7767A2ED-4324-4DF8-89C9-0287359F3EDC}" dt="2022-04-09T14:42:35.653" v="10"/>
          <ac:spMkLst>
            <pc:docMk/>
            <pc:sldMk cId="109857222" sldId="256"/>
            <ac:spMk id="14" creationId="{11CAC6F2-0806-417B-BF5D-5AEF6195FA49}"/>
          </ac:spMkLst>
        </pc:spChg>
        <pc:spChg chg="add del">
          <ac:chgData name="susil kumar MANOHARAN" userId="fc73f84d69f7f064" providerId="Windows Live" clId="Web-{7767A2ED-4324-4DF8-89C9-0287359F3EDC}" dt="2022-04-09T15:01:32.116" v="266"/>
          <ac:spMkLst>
            <pc:docMk/>
            <pc:sldMk cId="109857222" sldId="256"/>
            <ac:spMk id="25" creationId="{EE97EB56-71F6-435D-9037-EA7884A0B526}"/>
          </ac:spMkLst>
        </pc:spChg>
        <pc:spChg chg="add del">
          <ac:chgData name="susil kumar MANOHARAN" userId="fc73f84d69f7f064" providerId="Windows Live" clId="Web-{7767A2ED-4324-4DF8-89C9-0287359F3EDC}" dt="2022-04-09T15:01:32.116" v="266"/>
          <ac:spMkLst>
            <pc:docMk/>
            <pc:sldMk cId="109857222" sldId="256"/>
            <ac:spMk id="26" creationId="{1806AA6E-8227-4323-8975-4F0224F11950}"/>
          </ac:spMkLst>
        </pc:spChg>
        <pc:spChg chg="add del">
          <ac:chgData name="susil kumar MANOHARAN" userId="fc73f84d69f7f064" providerId="Windows Live" clId="Web-{7767A2ED-4324-4DF8-89C9-0287359F3EDC}" dt="2022-04-09T15:01:32.116" v="265"/>
          <ac:spMkLst>
            <pc:docMk/>
            <pc:sldMk cId="109857222" sldId="256"/>
            <ac:spMk id="31" creationId="{31D248D0-90D8-4EAF-84EE-DA3868518829}"/>
          </ac:spMkLst>
        </pc:spChg>
        <pc:spChg chg="add del">
          <ac:chgData name="susil kumar MANOHARAN" userId="fc73f84d69f7f064" providerId="Windows Live" clId="Web-{7767A2ED-4324-4DF8-89C9-0287359F3EDC}" dt="2022-04-09T15:01:32.116" v="265"/>
          <ac:spMkLst>
            <pc:docMk/>
            <pc:sldMk cId="109857222" sldId="256"/>
            <ac:spMk id="33" creationId="{0775805F-9E56-4330-9EA3-04D38DCEC3F1}"/>
          </ac:spMkLst>
        </pc:spChg>
        <pc:spChg chg="add">
          <ac:chgData name="susil kumar MANOHARAN" userId="fc73f84d69f7f064" providerId="Windows Live" clId="Web-{7767A2ED-4324-4DF8-89C9-0287359F3EDC}" dt="2022-04-09T15:01:32.116" v="266"/>
          <ac:spMkLst>
            <pc:docMk/>
            <pc:sldMk cId="109857222" sldId="256"/>
            <ac:spMk id="35" creationId="{CC3DF159-A62C-40A0-86EB-55F5FCDB0761}"/>
          </ac:spMkLst>
        </pc:spChg>
        <pc:spChg chg="add">
          <ac:chgData name="susil kumar MANOHARAN" userId="fc73f84d69f7f064" providerId="Windows Live" clId="Web-{7767A2ED-4324-4DF8-89C9-0287359F3EDC}" dt="2022-04-09T15:01:32.116" v="266"/>
          <ac:spMkLst>
            <pc:docMk/>
            <pc:sldMk cId="109857222" sldId="256"/>
            <ac:spMk id="36" creationId="{C5DDC647-9031-4B8C-B212-04560303C8EA}"/>
          </ac:spMkLst>
        </pc:spChg>
        <pc:grpChg chg="add del">
          <ac:chgData name="susil kumar MANOHARAN" userId="fc73f84d69f7f064" providerId="Windows Live" clId="Web-{7767A2ED-4324-4DF8-89C9-0287359F3EDC}" dt="2022-04-09T14:42:28.418" v="8"/>
          <ac:grpSpMkLst>
            <pc:docMk/>
            <pc:sldMk cId="109857222" sldId="256"/>
            <ac:grpSpMk id="9" creationId="{F41F5BDA-0140-462B-933C-538752EEADC3}"/>
          </ac:grpSpMkLst>
        </pc:grpChg>
        <pc:grpChg chg="add del">
          <ac:chgData name="susil kumar MANOHARAN" userId="fc73f84d69f7f064" providerId="Windows Live" clId="Web-{7767A2ED-4324-4DF8-89C9-0287359F3EDC}" dt="2022-04-09T14:42:44.950" v="12"/>
          <ac:grpSpMkLst>
            <pc:docMk/>
            <pc:sldMk cId="109857222" sldId="256"/>
            <ac:grpSpMk id="16" creationId="{F41F5BDA-0140-462B-933C-538752EEADC3}"/>
          </ac:grpSpMkLst>
        </pc:grpChg>
        <pc:grpChg chg="add del">
          <ac:chgData name="susil kumar MANOHARAN" userId="fc73f84d69f7f064" providerId="Windows Live" clId="Web-{7767A2ED-4324-4DF8-89C9-0287359F3EDC}" dt="2022-04-09T14:42:48.184" v="14"/>
          <ac:grpSpMkLst>
            <pc:docMk/>
            <pc:sldMk cId="109857222" sldId="256"/>
            <ac:grpSpMk id="19" creationId="{25A657F0-42F3-40D3-BC75-7DA1F5C6A225}"/>
          </ac:grpSpMkLst>
        </pc:grpChg>
        <pc:grpChg chg="add del">
          <ac:chgData name="susil kumar MANOHARAN" userId="fc73f84d69f7f064" providerId="Windows Live" clId="Web-{7767A2ED-4324-4DF8-89C9-0287359F3EDC}" dt="2022-04-09T14:42:55.935" v="16"/>
          <ac:grpSpMkLst>
            <pc:docMk/>
            <pc:sldMk cId="109857222" sldId="256"/>
            <ac:grpSpMk id="22" creationId="{F41F5BDA-0140-462B-933C-538752EEADC3}"/>
          </ac:grpSpMkLst>
        </pc:grpChg>
        <pc:graphicFrameChg chg="add del mod modGraphic">
          <ac:chgData name="susil kumar MANOHARAN" userId="fc73f84d69f7f064" providerId="Windows Live" clId="Web-{7767A2ED-4324-4DF8-89C9-0287359F3EDC}" dt="2022-04-09T14:57:09.829" v="214"/>
          <ac:graphicFrameMkLst>
            <pc:docMk/>
            <pc:sldMk cId="109857222" sldId="256"/>
            <ac:graphicFrameMk id="6" creationId="{8CFF9821-FE4D-7435-DE14-3D27EFBE0131}"/>
          </ac:graphicFrameMkLst>
        </pc:graphicFrameChg>
        <pc:picChg chg="add del mod">
          <ac:chgData name="susil kumar MANOHARAN" userId="fc73f84d69f7f064" providerId="Windows Live" clId="Web-{7767A2ED-4324-4DF8-89C9-0287359F3EDC}" dt="2022-04-09T15:01:03.177" v="262"/>
          <ac:picMkLst>
            <pc:docMk/>
            <pc:sldMk cId="109857222" sldId="256"/>
            <ac:picMk id="4" creationId="{131CBA0C-5D2B-8F7A-3D02-10C5F4F4706C}"/>
          </ac:picMkLst>
        </pc:picChg>
        <pc:picChg chg="add mod">
          <ac:chgData name="susil kumar MANOHARAN" userId="fc73f84d69f7f064" providerId="Windows Live" clId="Web-{7767A2ED-4324-4DF8-89C9-0287359F3EDC}" dt="2022-04-09T15:02:09.491" v="272" actId="1076"/>
          <ac:picMkLst>
            <pc:docMk/>
            <pc:sldMk cId="109857222" sldId="256"/>
            <ac:picMk id="7" creationId="{2FA880C6-A5EE-4FB7-D2F3-FD5599F88EDD}"/>
          </ac:picMkLst>
        </pc:picChg>
      </pc:sldChg>
      <pc:sldChg chg="new del">
        <pc:chgData name="susil kumar MANOHARAN" userId="fc73f84d69f7f064" providerId="Windows Live" clId="Web-{7767A2ED-4324-4DF8-89C9-0287359F3EDC}" dt="2022-04-09T15:07:25.685" v="350"/>
        <pc:sldMkLst>
          <pc:docMk/>
          <pc:sldMk cId="2636098595" sldId="257"/>
        </pc:sldMkLst>
      </pc:sldChg>
      <pc:sldChg chg="modSp new">
        <pc:chgData name="susil kumar MANOHARAN" userId="fc73f84d69f7f064" providerId="Windows Live" clId="Web-{7767A2ED-4324-4DF8-89C9-0287359F3EDC}" dt="2022-04-09T15:12:25.848" v="374" actId="14100"/>
        <pc:sldMkLst>
          <pc:docMk/>
          <pc:sldMk cId="3676000694" sldId="257"/>
        </pc:sldMkLst>
        <pc:spChg chg="mod">
          <ac:chgData name="susil kumar MANOHARAN" userId="fc73f84d69f7f064" providerId="Windows Live" clId="Web-{7767A2ED-4324-4DF8-89C9-0287359F3EDC}" dt="2022-04-09T15:12:11.051" v="371" actId="20577"/>
          <ac:spMkLst>
            <pc:docMk/>
            <pc:sldMk cId="3676000694" sldId="257"/>
            <ac:spMk id="2" creationId="{76233C78-CE1E-864F-F223-ED5DC3D7041E}"/>
          </ac:spMkLst>
        </pc:spChg>
        <pc:spChg chg="mod">
          <ac:chgData name="susil kumar MANOHARAN" userId="fc73f84d69f7f064" providerId="Windows Live" clId="Web-{7767A2ED-4324-4DF8-89C9-0287359F3EDC}" dt="2022-04-09T15:12:25.848" v="374" actId="14100"/>
          <ac:spMkLst>
            <pc:docMk/>
            <pc:sldMk cId="3676000694" sldId="257"/>
            <ac:spMk id="3" creationId="{1711B55A-81CB-D8AF-BDCB-EB72B579EB31}"/>
          </ac:spMkLst>
        </pc:spChg>
      </pc:sldChg>
      <pc:sldChg chg="new">
        <pc:chgData name="susil kumar MANOHARAN" userId="fc73f84d69f7f064" providerId="Windows Live" clId="Web-{7767A2ED-4324-4DF8-89C9-0287359F3EDC}" dt="2022-04-09T15:48:18.476" v="375"/>
        <pc:sldMkLst>
          <pc:docMk/>
          <pc:sldMk cId="3309330345" sldId="258"/>
        </pc:sldMkLst>
      </pc:sldChg>
      <pc:sldChg chg="new del">
        <pc:chgData name="susil kumar MANOHARAN" userId="fc73f84d69f7f064" providerId="Windows Live" clId="Web-{7767A2ED-4324-4DF8-89C9-0287359F3EDC}" dt="2022-04-09T15:48:24.116" v="377"/>
        <pc:sldMkLst>
          <pc:docMk/>
          <pc:sldMk cId="903480557" sldId="259"/>
        </pc:sldMkLst>
      </pc:sldChg>
      <pc:sldChg chg="modSp new">
        <pc:chgData name="susil kumar MANOHARAN" userId="fc73f84d69f7f064" providerId="Windows Live" clId="Web-{7767A2ED-4324-4DF8-89C9-0287359F3EDC}" dt="2022-04-09T16:13:35.258" v="429" actId="20577"/>
        <pc:sldMkLst>
          <pc:docMk/>
          <pc:sldMk cId="2224280928" sldId="259"/>
        </pc:sldMkLst>
        <pc:spChg chg="mod">
          <ac:chgData name="susil kumar MANOHARAN" userId="fc73f84d69f7f064" providerId="Windows Live" clId="Web-{7767A2ED-4324-4DF8-89C9-0287359F3EDC}" dt="2022-04-09T15:49:27.118" v="392" actId="20577"/>
          <ac:spMkLst>
            <pc:docMk/>
            <pc:sldMk cId="2224280928" sldId="259"/>
            <ac:spMk id="2" creationId="{BF275A2A-EF72-09C3-8F7B-B68086585FFF}"/>
          </ac:spMkLst>
        </pc:spChg>
        <pc:spChg chg="mod">
          <ac:chgData name="susil kumar MANOHARAN" userId="fc73f84d69f7f064" providerId="Windows Live" clId="Web-{7767A2ED-4324-4DF8-89C9-0287359F3EDC}" dt="2022-04-09T16:13:35.258" v="429" actId="20577"/>
          <ac:spMkLst>
            <pc:docMk/>
            <pc:sldMk cId="2224280928" sldId="259"/>
            <ac:spMk id="3" creationId="{149FBF18-DBE9-916E-744E-6520E58901A0}"/>
          </ac:spMkLst>
        </pc:spChg>
      </pc:sldChg>
      <pc:sldChg chg="modSp new ord">
        <pc:chgData name="susil kumar MANOHARAN" userId="fc73f84d69f7f064" providerId="Windows Live" clId="Web-{7767A2ED-4324-4DF8-89C9-0287359F3EDC}" dt="2022-04-09T16:15:17.994" v="432" actId="20577"/>
        <pc:sldMkLst>
          <pc:docMk/>
          <pc:sldMk cId="344406723" sldId="260"/>
        </pc:sldMkLst>
        <pc:spChg chg="mod">
          <ac:chgData name="susil kumar MANOHARAN" userId="fc73f84d69f7f064" providerId="Windows Live" clId="Web-{7767A2ED-4324-4DF8-89C9-0287359F3EDC}" dt="2022-04-09T16:15:17.994" v="432" actId="20577"/>
          <ac:spMkLst>
            <pc:docMk/>
            <pc:sldMk cId="344406723" sldId="260"/>
            <ac:spMk id="2" creationId="{80DAAB40-183E-1E50-9B1F-E3C9B7F00B5C}"/>
          </ac:spMkLst>
        </pc:spChg>
      </pc:sldChg>
      <pc:sldMasterChg chg="del delSldLayout">
        <pc:chgData name="susil kumar MANOHARAN" userId="fc73f84d69f7f064" providerId="Windows Live" clId="Web-{7767A2ED-4324-4DF8-89C9-0287359F3EDC}" dt="2022-04-09T14:40:03.150" v="0"/>
        <pc:sldMasterMkLst>
          <pc:docMk/>
          <pc:sldMasterMk cId="2460954070" sldId="2147483660"/>
        </pc:sldMasterMkLst>
        <pc:sldLayoutChg chg="del">
          <pc:chgData name="susil kumar MANOHARAN" userId="fc73f84d69f7f064" providerId="Windows Live" clId="Web-{7767A2ED-4324-4DF8-89C9-0287359F3EDC}" dt="2022-04-09T14:40:03.150" v="0"/>
          <pc:sldLayoutMkLst>
            <pc:docMk/>
            <pc:sldMasterMk cId="2460954070" sldId="2147483660"/>
            <pc:sldLayoutMk cId="2385387890" sldId="2147483661"/>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949138452" sldId="2147483662"/>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2591524520" sldId="2147483663"/>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1203092039" sldId="2147483664"/>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3733172339" sldId="2147483665"/>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3210312558" sldId="2147483666"/>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3146388984" sldId="2147483667"/>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3171841454" sldId="2147483668"/>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1718958274" sldId="2147483669"/>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2202905451" sldId="2147483670"/>
          </pc:sldLayoutMkLst>
        </pc:sldLayoutChg>
        <pc:sldLayoutChg chg="del">
          <pc:chgData name="susil kumar MANOHARAN" userId="fc73f84d69f7f064" providerId="Windows Live" clId="Web-{7767A2ED-4324-4DF8-89C9-0287359F3EDC}" dt="2022-04-09T14:40:03.150" v="0"/>
          <pc:sldLayoutMkLst>
            <pc:docMk/>
            <pc:sldMasterMk cId="2460954070" sldId="2147483660"/>
            <pc:sldLayoutMk cId="3479445657" sldId="2147483671"/>
          </pc:sldLayoutMkLst>
        </pc:sldLayoutChg>
      </pc:sldMasterChg>
      <pc:sldMasterChg chg="add del addSldLayout delSldLayout modSldLayout">
        <pc:chgData name="susil kumar MANOHARAN" userId="fc73f84d69f7f064" providerId="Windows Live" clId="Web-{7767A2ED-4324-4DF8-89C9-0287359F3EDC}" dt="2022-04-09T14:40:13.166" v="1"/>
        <pc:sldMasterMkLst>
          <pc:docMk/>
          <pc:sldMasterMk cId="1769292092" sldId="2147483672"/>
        </pc:sldMasterMkLst>
        <pc:sldLayoutChg chg="add del mod replId">
          <pc:chgData name="susil kumar MANOHARAN" userId="fc73f84d69f7f064" providerId="Windows Live" clId="Web-{7767A2ED-4324-4DF8-89C9-0287359F3EDC}" dt="2022-04-09T14:40:13.166" v="1"/>
          <pc:sldLayoutMkLst>
            <pc:docMk/>
            <pc:sldMasterMk cId="1769292092" sldId="2147483672"/>
            <pc:sldLayoutMk cId="684081585" sldId="2147483673"/>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2754500505" sldId="2147483674"/>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1719966916" sldId="2147483675"/>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4293984910" sldId="2147483676"/>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406632196" sldId="2147483677"/>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1992165123" sldId="2147483678"/>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977162238" sldId="2147483679"/>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3829386462" sldId="2147483680"/>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1232330309" sldId="2147483681"/>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3910130840" sldId="2147483682"/>
          </pc:sldLayoutMkLst>
        </pc:sldLayoutChg>
        <pc:sldLayoutChg chg="add del mod replId">
          <pc:chgData name="susil kumar MANOHARAN" userId="fc73f84d69f7f064" providerId="Windows Live" clId="Web-{7767A2ED-4324-4DF8-89C9-0287359F3EDC}" dt="2022-04-09T14:40:13.166" v="1"/>
          <pc:sldLayoutMkLst>
            <pc:docMk/>
            <pc:sldMasterMk cId="1769292092" sldId="2147483672"/>
            <pc:sldLayoutMk cId="193350088" sldId="2147483683"/>
          </pc:sldLayoutMkLst>
        </pc:sldLayoutChg>
      </pc:sldMasterChg>
      <pc:sldMasterChg chg="add del addSldLayout delSldLayout modSldLayout">
        <pc:chgData name="susil kumar MANOHARAN" userId="fc73f84d69f7f064" providerId="Windows Live" clId="Web-{7767A2ED-4324-4DF8-89C9-0287359F3EDC}" dt="2022-04-09T14:40:16.619" v="2"/>
        <pc:sldMasterMkLst>
          <pc:docMk/>
          <pc:sldMasterMk cId="2508915452" sldId="2147483684"/>
        </pc:sldMasterMkLst>
        <pc:sldLayoutChg chg="add del mod replId">
          <pc:chgData name="susil kumar MANOHARAN" userId="fc73f84d69f7f064" providerId="Windows Live" clId="Web-{7767A2ED-4324-4DF8-89C9-0287359F3EDC}" dt="2022-04-09T14:40:16.619" v="2"/>
          <pc:sldLayoutMkLst>
            <pc:docMk/>
            <pc:sldMasterMk cId="2508915452" sldId="2147483684"/>
            <pc:sldLayoutMk cId="476099248" sldId="2147483685"/>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4153072782" sldId="2147483686"/>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800418357" sldId="2147483687"/>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4017347245" sldId="2147483688"/>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2042500799" sldId="2147483689"/>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597519166" sldId="2147483690"/>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3839739736" sldId="2147483691"/>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3993083032" sldId="2147483692"/>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914675751" sldId="2147483693"/>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1150903625" sldId="2147483694"/>
          </pc:sldLayoutMkLst>
        </pc:sldLayoutChg>
        <pc:sldLayoutChg chg="add del mod replId">
          <pc:chgData name="susil kumar MANOHARAN" userId="fc73f84d69f7f064" providerId="Windows Live" clId="Web-{7767A2ED-4324-4DF8-89C9-0287359F3EDC}" dt="2022-04-09T14:40:16.619" v="2"/>
          <pc:sldLayoutMkLst>
            <pc:docMk/>
            <pc:sldMasterMk cId="2508915452" sldId="2147483684"/>
            <pc:sldLayoutMk cId="286405993" sldId="2147483695"/>
          </pc:sldLayoutMkLst>
        </pc:sldLayoutChg>
      </pc:sldMasterChg>
      <pc:sldMasterChg chg="add del addSldLayout delSldLayout modSldLayout">
        <pc:chgData name="susil kumar MANOHARAN" userId="fc73f84d69f7f064" providerId="Windows Live" clId="Web-{7767A2ED-4324-4DF8-89C9-0287359F3EDC}" dt="2022-04-09T14:40:24.713" v="3"/>
        <pc:sldMasterMkLst>
          <pc:docMk/>
          <pc:sldMasterMk cId="3221705330" sldId="2147483696"/>
        </pc:sldMasterMkLst>
        <pc:sldLayoutChg chg="add del mod replId">
          <pc:chgData name="susil kumar MANOHARAN" userId="fc73f84d69f7f064" providerId="Windows Live" clId="Web-{7767A2ED-4324-4DF8-89C9-0287359F3EDC}" dt="2022-04-09T14:40:24.713" v="3"/>
          <pc:sldLayoutMkLst>
            <pc:docMk/>
            <pc:sldMasterMk cId="3221705330" sldId="2147483696"/>
            <pc:sldLayoutMk cId="1497834826" sldId="2147483697"/>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1663539041" sldId="2147483698"/>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722961254" sldId="2147483699"/>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1776746497" sldId="2147483700"/>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1592764862" sldId="2147483701"/>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214531208" sldId="2147483702"/>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1647559372" sldId="2147483703"/>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1178396525" sldId="2147483704"/>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4072887578" sldId="2147483705"/>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133488169" sldId="2147483706"/>
          </pc:sldLayoutMkLst>
        </pc:sldLayoutChg>
        <pc:sldLayoutChg chg="add del mod replId">
          <pc:chgData name="susil kumar MANOHARAN" userId="fc73f84d69f7f064" providerId="Windows Live" clId="Web-{7767A2ED-4324-4DF8-89C9-0287359F3EDC}" dt="2022-04-09T14:40:24.713" v="3"/>
          <pc:sldLayoutMkLst>
            <pc:docMk/>
            <pc:sldMasterMk cId="3221705330" sldId="2147483696"/>
            <pc:sldLayoutMk cId="3331646765" sldId="2147483707"/>
          </pc:sldLayoutMkLst>
        </pc:sldLayoutChg>
      </pc:sldMasterChg>
      <pc:sldMasterChg chg="add del addSldLayout delSldLayout modSldLayout">
        <pc:chgData name="susil kumar MANOHARAN" userId="fc73f84d69f7f064" providerId="Windows Live" clId="Web-{7767A2ED-4324-4DF8-89C9-0287359F3EDC}" dt="2022-04-09T14:40:49.901" v="4"/>
        <pc:sldMasterMkLst>
          <pc:docMk/>
          <pc:sldMasterMk cId="4166812368" sldId="2147483708"/>
        </pc:sldMasterMkLst>
        <pc:sldLayoutChg chg="add del mod replId">
          <pc:chgData name="susil kumar MANOHARAN" userId="fc73f84d69f7f064" providerId="Windows Live" clId="Web-{7767A2ED-4324-4DF8-89C9-0287359F3EDC}" dt="2022-04-09T14:40:49.901" v="4"/>
          <pc:sldLayoutMkLst>
            <pc:docMk/>
            <pc:sldMasterMk cId="4166812368" sldId="2147483708"/>
            <pc:sldLayoutMk cId="617055990" sldId="2147483709"/>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3881182299" sldId="2147483710"/>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721668645" sldId="2147483711"/>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3714931710" sldId="2147483712"/>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755717428" sldId="2147483713"/>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1029610135" sldId="2147483714"/>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3388880626" sldId="2147483715"/>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749112351" sldId="2147483716"/>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3571226376" sldId="2147483717"/>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4077465189" sldId="2147483718"/>
          </pc:sldLayoutMkLst>
        </pc:sldLayoutChg>
        <pc:sldLayoutChg chg="add del mod replId">
          <pc:chgData name="susil kumar MANOHARAN" userId="fc73f84d69f7f064" providerId="Windows Live" clId="Web-{7767A2ED-4324-4DF8-89C9-0287359F3EDC}" dt="2022-04-09T14:40:49.901" v="4"/>
          <pc:sldLayoutMkLst>
            <pc:docMk/>
            <pc:sldMasterMk cId="4166812368" sldId="2147483708"/>
            <pc:sldLayoutMk cId="594243925" sldId="2147483719"/>
          </pc:sldLayoutMkLst>
        </pc:sldLayoutChg>
      </pc:sldMasterChg>
      <pc:sldMasterChg chg="add addSldLayout modSldLayout">
        <pc:chgData name="susil kumar MANOHARAN" userId="fc73f84d69f7f064" providerId="Windows Live" clId="Web-{7767A2ED-4324-4DF8-89C9-0287359F3EDC}" dt="2022-04-09T14:40:49.901" v="4"/>
        <pc:sldMasterMkLst>
          <pc:docMk/>
          <pc:sldMasterMk cId="4272168835" sldId="2147483720"/>
        </pc:sldMasterMkLst>
        <pc:sldLayoutChg chg="add mod replId">
          <pc:chgData name="susil kumar MANOHARAN" userId="fc73f84d69f7f064" providerId="Windows Live" clId="Web-{7767A2ED-4324-4DF8-89C9-0287359F3EDC}" dt="2022-04-09T14:40:49.901" v="4"/>
          <pc:sldLayoutMkLst>
            <pc:docMk/>
            <pc:sldMasterMk cId="4272168835" sldId="2147483720"/>
            <pc:sldLayoutMk cId="1767988904" sldId="2147483721"/>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3379164200" sldId="2147483722"/>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64197091" sldId="2147483723"/>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539508136" sldId="2147483724"/>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4122637911" sldId="2147483725"/>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995899197" sldId="2147483726"/>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482101361" sldId="2147483727"/>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659882499" sldId="2147483728"/>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2766727464" sldId="2147483729"/>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746361468" sldId="2147483730"/>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565769027" sldId="2147483731"/>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1548789107" sldId="2147483732"/>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1990881757" sldId="2147483733"/>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3660135050" sldId="2147483734"/>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3389147311" sldId="2147483735"/>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555124522" sldId="2147483736"/>
          </pc:sldLayoutMkLst>
        </pc:sldLayoutChg>
        <pc:sldLayoutChg chg="add mod replId">
          <pc:chgData name="susil kumar MANOHARAN" userId="fc73f84d69f7f064" providerId="Windows Live" clId="Web-{7767A2ED-4324-4DF8-89C9-0287359F3EDC}" dt="2022-04-09T14:40:49.901" v="4"/>
          <pc:sldLayoutMkLst>
            <pc:docMk/>
            <pc:sldMasterMk cId="4272168835" sldId="2147483720"/>
            <pc:sldLayoutMk cId="1170849733" sldId="2147483737"/>
          </pc:sldLayoutMkLst>
        </pc:sldLayoutChg>
      </pc:sldMasterChg>
    </pc:docChg>
  </pc:docChgLst>
  <pc:docChgLst>
    <pc:chgData name="susil kumar MANOHARAN" userId="fc73f84d69f7f064" providerId="Windows Live" clId="Web-{15E4934D-E167-4D51-BAA1-4CC508979815}"/>
    <pc:docChg chg="addSld delSld modSld">
      <pc:chgData name="susil kumar MANOHARAN" userId="fc73f84d69f7f064" providerId="Windows Live" clId="Web-{15E4934D-E167-4D51-BAA1-4CC508979815}" dt="2022-04-11T14:51:20.067" v="430" actId="20577"/>
      <pc:docMkLst>
        <pc:docMk/>
      </pc:docMkLst>
      <pc:sldChg chg="modSp">
        <pc:chgData name="susil kumar MANOHARAN" userId="fc73f84d69f7f064" providerId="Windows Live" clId="Web-{15E4934D-E167-4D51-BAA1-4CC508979815}" dt="2022-04-11T14:32:36.675" v="374" actId="1076"/>
        <pc:sldMkLst>
          <pc:docMk/>
          <pc:sldMk cId="109857222" sldId="256"/>
        </pc:sldMkLst>
        <pc:spChg chg="mod">
          <ac:chgData name="susil kumar MANOHARAN" userId="fc73f84d69f7f064" providerId="Windows Live" clId="Web-{15E4934D-E167-4D51-BAA1-4CC508979815}" dt="2022-04-11T14:32:29.221" v="373" actId="1076"/>
          <ac:spMkLst>
            <pc:docMk/>
            <pc:sldMk cId="109857222" sldId="256"/>
            <ac:spMk id="3" creationId="{00000000-0000-0000-0000-000000000000}"/>
          </ac:spMkLst>
        </pc:spChg>
        <pc:spChg chg="mod">
          <ac:chgData name="susil kumar MANOHARAN" userId="fc73f84d69f7f064" providerId="Windows Live" clId="Web-{15E4934D-E167-4D51-BAA1-4CC508979815}" dt="2022-04-11T14:32:36.675" v="374" actId="1076"/>
          <ac:spMkLst>
            <pc:docMk/>
            <pc:sldMk cId="109857222" sldId="256"/>
            <ac:spMk id="8" creationId="{A64F1EC6-BA47-7652-9F8D-3637E6A3EDCA}"/>
          </ac:spMkLst>
        </pc:spChg>
      </pc:sldChg>
      <pc:sldChg chg="modSp">
        <pc:chgData name="susil kumar MANOHARAN" userId="fc73f84d69f7f064" providerId="Windows Live" clId="Web-{15E4934D-E167-4D51-BAA1-4CC508979815}" dt="2022-04-11T14:33:19.879" v="376" actId="1076"/>
        <pc:sldMkLst>
          <pc:docMk/>
          <pc:sldMk cId="3676000694" sldId="257"/>
        </pc:sldMkLst>
        <pc:spChg chg="mod">
          <ac:chgData name="susil kumar MANOHARAN" userId="fc73f84d69f7f064" providerId="Windows Live" clId="Web-{15E4934D-E167-4D51-BAA1-4CC508979815}" dt="2022-04-11T14:33:15.410" v="375" actId="1076"/>
          <ac:spMkLst>
            <pc:docMk/>
            <pc:sldMk cId="3676000694" sldId="257"/>
            <ac:spMk id="2" creationId="{76233C78-CE1E-864F-F223-ED5DC3D7041E}"/>
          </ac:spMkLst>
        </pc:spChg>
        <pc:spChg chg="mod">
          <ac:chgData name="susil kumar MANOHARAN" userId="fc73f84d69f7f064" providerId="Windows Live" clId="Web-{15E4934D-E167-4D51-BAA1-4CC508979815}" dt="2022-04-11T14:33:19.879" v="376" actId="1076"/>
          <ac:spMkLst>
            <pc:docMk/>
            <pc:sldMk cId="3676000694" sldId="257"/>
            <ac:spMk id="3" creationId="{1711B55A-81CB-D8AF-BDCB-EB72B579EB31}"/>
          </ac:spMkLst>
        </pc:spChg>
      </pc:sldChg>
      <pc:sldChg chg="addSp delSp modSp mod setBg">
        <pc:chgData name="susil kumar MANOHARAN" userId="fc73f84d69f7f064" providerId="Windows Live" clId="Web-{15E4934D-E167-4D51-BAA1-4CC508979815}" dt="2022-04-11T14:05:00.018" v="98" actId="14100"/>
        <pc:sldMkLst>
          <pc:docMk/>
          <pc:sldMk cId="3309330345" sldId="258"/>
        </pc:sldMkLst>
        <pc:spChg chg="mod">
          <ac:chgData name="susil kumar MANOHARAN" userId="fc73f84d69f7f064" providerId="Windows Live" clId="Web-{15E4934D-E167-4D51-BAA1-4CC508979815}" dt="2022-04-11T14:04:47.064" v="94"/>
          <ac:spMkLst>
            <pc:docMk/>
            <pc:sldMk cId="3309330345" sldId="258"/>
            <ac:spMk id="2" creationId="{443BB804-AFF5-CF6B-31FC-999515E9CC3D}"/>
          </ac:spMkLst>
        </pc:spChg>
        <pc:spChg chg="add del">
          <ac:chgData name="susil kumar MANOHARAN" userId="fc73f84d69f7f064" providerId="Windows Live" clId="Web-{15E4934D-E167-4D51-BAA1-4CC508979815}" dt="2022-04-11T14:03:54.719" v="87"/>
          <ac:spMkLst>
            <pc:docMk/>
            <pc:sldMk cId="3309330345" sldId="258"/>
            <ac:spMk id="8" creationId="{1707FC24-6981-43D9-B525-C7832BA22463}"/>
          </ac:spMkLst>
        </pc:spChg>
        <pc:spChg chg="add del">
          <ac:chgData name="susil kumar MANOHARAN" userId="fc73f84d69f7f064" providerId="Windows Live" clId="Web-{15E4934D-E167-4D51-BAA1-4CC508979815}" dt="2022-04-11T14:04:22.532" v="89"/>
          <ac:spMkLst>
            <pc:docMk/>
            <pc:sldMk cId="3309330345" sldId="258"/>
            <ac:spMk id="10" creationId="{D12DDE76-C203-4047-9998-63900085B5E8}"/>
          </ac:spMkLst>
        </pc:spChg>
        <pc:spChg chg="add del">
          <ac:chgData name="susil kumar MANOHARAN" userId="fc73f84d69f7f064" providerId="Windows Live" clId="Web-{15E4934D-E167-4D51-BAA1-4CC508979815}" dt="2022-04-11T14:04:47.064" v="94"/>
          <ac:spMkLst>
            <pc:docMk/>
            <pc:sldMk cId="3309330345" sldId="258"/>
            <ac:spMk id="12" creationId="{1707FC24-6981-43D9-B525-C7832BA22463}"/>
          </ac:spMkLst>
        </pc:spChg>
        <pc:spChg chg="add">
          <ac:chgData name="susil kumar MANOHARAN" userId="fc73f84d69f7f064" providerId="Windows Live" clId="Web-{15E4934D-E167-4D51-BAA1-4CC508979815}" dt="2022-04-11T14:04:47.064" v="94"/>
          <ac:spMkLst>
            <pc:docMk/>
            <pc:sldMk cId="3309330345" sldId="258"/>
            <ac:spMk id="17" creationId="{6753252F-4873-4F63-801D-CC719279A7D5}"/>
          </ac:spMkLst>
        </pc:spChg>
        <pc:spChg chg="add">
          <ac:chgData name="susil kumar MANOHARAN" userId="fc73f84d69f7f064" providerId="Windows Live" clId="Web-{15E4934D-E167-4D51-BAA1-4CC508979815}" dt="2022-04-11T14:04:47.064" v="94"/>
          <ac:spMkLst>
            <pc:docMk/>
            <pc:sldMk cId="3309330345" sldId="258"/>
            <ac:spMk id="19" creationId="{047C8CCB-F95D-4249-92DD-651249D3535A}"/>
          </ac:spMkLst>
        </pc:spChg>
        <pc:picChg chg="add mod">
          <ac:chgData name="susil kumar MANOHARAN" userId="fc73f84d69f7f064" providerId="Windows Live" clId="Web-{15E4934D-E167-4D51-BAA1-4CC508979815}" dt="2022-04-11T14:05:00.018" v="98" actId="14100"/>
          <ac:picMkLst>
            <pc:docMk/>
            <pc:sldMk cId="3309330345" sldId="258"/>
            <ac:picMk id="3" creationId="{E2789494-87C3-3D2F-FB67-FC4C57A49EEA}"/>
          </ac:picMkLst>
        </pc:picChg>
      </pc:sldChg>
      <pc:sldChg chg="modSp">
        <pc:chgData name="susil kumar MANOHARAN" userId="fc73f84d69f7f064" providerId="Windows Live" clId="Web-{15E4934D-E167-4D51-BAA1-4CC508979815}" dt="2022-04-11T14:30:59.610" v="367" actId="20577"/>
        <pc:sldMkLst>
          <pc:docMk/>
          <pc:sldMk cId="2224280928" sldId="259"/>
        </pc:sldMkLst>
        <pc:spChg chg="mod">
          <ac:chgData name="susil kumar MANOHARAN" userId="fc73f84d69f7f064" providerId="Windows Live" clId="Web-{15E4934D-E167-4D51-BAA1-4CC508979815}" dt="2022-04-11T14:30:54.672" v="365" actId="20577"/>
          <ac:spMkLst>
            <pc:docMk/>
            <pc:sldMk cId="2224280928" sldId="259"/>
            <ac:spMk id="2" creationId="{BF275A2A-EF72-09C3-8F7B-B68086585FFF}"/>
          </ac:spMkLst>
        </pc:spChg>
        <pc:spChg chg="mod">
          <ac:chgData name="susil kumar MANOHARAN" userId="fc73f84d69f7f064" providerId="Windows Live" clId="Web-{15E4934D-E167-4D51-BAA1-4CC508979815}" dt="2022-04-11T14:30:59.610" v="367" actId="20577"/>
          <ac:spMkLst>
            <pc:docMk/>
            <pc:sldMk cId="2224280928" sldId="259"/>
            <ac:spMk id="3" creationId="{149FBF18-DBE9-916E-744E-6520E58901A0}"/>
          </ac:spMkLst>
        </pc:spChg>
      </pc:sldChg>
      <pc:sldChg chg="modSp">
        <pc:chgData name="susil kumar MANOHARAN" userId="fc73f84d69f7f064" providerId="Windows Live" clId="Web-{15E4934D-E167-4D51-BAA1-4CC508979815}" dt="2022-04-11T14:30:27.890" v="354" actId="20577"/>
        <pc:sldMkLst>
          <pc:docMk/>
          <pc:sldMk cId="344406723" sldId="260"/>
        </pc:sldMkLst>
        <pc:spChg chg="mod">
          <ac:chgData name="susil kumar MANOHARAN" userId="fc73f84d69f7f064" providerId="Windows Live" clId="Web-{15E4934D-E167-4D51-BAA1-4CC508979815}" dt="2022-04-11T14:30:27.890" v="354" actId="20577"/>
          <ac:spMkLst>
            <pc:docMk/>
            <pc:sldMk cId="344406723" sldId="260"/>
            <ac:spMk id="2" creationId="{80DAAB40-183E-1E50-9B1F-E3C9B7F00B5C}"/>
          </ac:spMkLst>
        </pc:spChg>
      </pc:sldChg>
      <pc:sldChg chg="addSp modSp">
        <pc:chgData name="susil kumar MANOHARAN" userId="fc73f84d69f7f064" providerId="Windows Live" clId="Web-{15E4934D-E167-4D51-BAA1-4CC508979815}" dt="2022-04-11T14:30:16.296" v="353" actId="20577"/>
        <pc:sldMkLst>
          <pc:docMk/>
          <pc:sldMk cId="616752067" sldId="261"/>
        </pc:sldMkLst>
        <pc:spChg chg="mod">
          <ac:chgData name="susil kumar MANOHARAN" userId="fc73f84d69f7f064" providerId="Windows Live" clId="Web-{15E4934D-E167-4D51-BAA1-4CC508979815}" dt="2022-04-11T14:30:16.296" v="353" actId="20577"/>
          <ac:spMkLst>
            <pc:docMk/>
            <pc:sldMk cId="616752067" sldId="261"/>
            <ac:spMk id="2" creationId="{982727AB-F998-A82D-3DF8-495BC52F3825}"/>
          </ac:spMkLst>
        </pc:spChg>
        <pc:spChg chg="mod">
          <ac:chgData name="susil kumar MANOHARAN" userId="fc73f84d69f7f064" providerId="Windows Live" clId="Web-{15E4934D-E167-4D51-BAA1-4CC508979815}" dt="2022-04-11T14:11:41.435" v="182" actId="20577"/>
          <ac:spMkLst>
            <pc:docMk/>
            <pc:sldMk cId="616752067" sldId="261"/>
            <ac:spMk id="24" creationId="{5E9EC99C-D51D-4AC6-2C83-B3E82821171D}"/>
          </ac:spMkLst>
        </pc:spChg>
        <pc:spChg chg="add mod">
          <ac:chgData name="susil kumar MANOHARAN" userId="fc73f84d69f7f064" providerId="Windows Live" clId="Web-{15E4934D-E167-4D51-BAA1-4CC508979815}" dt="2022-04-11T13:57:50.958" v="4" actId="1076"/>
          <ac:spMkLst>
            <pc:docMk/>
            <pc:sldMk cId="616752067" sldId="261"/>
            <ac:spMk id="27" creationId="{5345DD9D-D4AA-C995-9F53-C1078876492E}"/>
          </ac:spMkLst>
        </pc:spChg>
        <pc:spChg chg="add mod">
          <ac:chgData name="susil kumar MANOHARAN" userId="fc73f84d69f7f064" providerId="Windows Live" clId="Web-{15E4934D-E167-4D51-BAA1-4CC508979815}" dt="2022-04-11T14:11:35.951" v="181" actId="20577"/>
          <ac:spMkLst>
            <pc:docMk/>
            <pc:sldMk cId="616752067" sldId="261"/>
            <ac:spMk id="28" creationId="{0FD4132F-AE94-B505-D414-D04923C2C07D}"/>
          </ac:spMkLst>
        </pc:spChg>
        <pc:spChg chg="add mod">
          <ac:chgData name="susil kumar MANOHARAN" userId="fc73f84d69f7f064" providerId="Windows Live" clId="Web-{15E4934D-E167-4D51-BAA1-4CC508979815}" dt="2022-04-11T13:59:47.071" v="42" actId="1076"/>
          <ac:spMkLst>
            <pc:docMk/>
            <pc:sldMk cId="616752067" sldId="261"/>
            <ac:spMk id="29" creationId="{F37EE9CD-67C5-5EE5-E80E-76B2DDA43819}"/>
          </ac:spMkLst>
        </pc:spChg>
        <pc:spChg chg="add mod">
          <ac:chgData name="susil kumar MANOHARAN" userId="fc73f84d69f7f064" providerId="Windows Live" clId="Web-{15E4934D-E167-4D51-BAA1-4CC508979815}" dt="2022-04-11T14:11:32.060" v="180" actId="20577"/>
          <ac:spMkLst>
            <pc:docMk/>
            <pc:sldMk cId="616752067" sldId="261"/>
            <ac:spMk id="30" creationId="{45C380D3-34C8-3EA4-8BEB-1F3D2025FA61}"/>
          </ac:spMkLst>
        </pc:spChg>
      </pc:sldChg>
      <pc:sldChg chg="modSp new">
        <pc:chgData name="susil kumar MANOHARAN" userId="fc73f84d69f7f064" providerId="Windows Live" clId="Web-{15E4934D-E167-4D51-BAA1-4CC508979815}" dt="2022-04-11T14:30:05.030" v="352" actId="20577"/>
        <pc:sldMkLst>
          <pc:docMk/>
          <pc:sldMk cId="1823263961" sldId="262"/>
        </pc:sldMkLst>
        <pc:spChg chg="mod">
          <ac:chgData name="susil kumar MANOHARAN" userId="fc73f84d69f7f064" providerId="Windows Live" clId="Web-{15E4934D-E167-4D51-BAA1-4CC508979815}" dt="2022-04-11T14:30:05.030" v="352" actId="20577"/>
          <ac:spMkLst>
            <pc:docMk/>
            <pc:sldMk cId="1823263961" sldId="262"/>
            <ac:spMk id="2" creationId="{ED60EBA3-26F9-9DA5-68E8-C54485080F6B}"/>
          </ac:spMkLst>
        </pc:spChg>
        <pc:spChg chg="mod">
          <ac:chgData name="susil kumar MANOHARAN" userId="fc73f84d69f7f064" providerId="Windows Live" clId="Web-{15E4934D-E167-4D51-BAA1-4CC508979815}" dt="2022-04-11T14:15:57.021" v="186" actId="20577"/>
          <ac:spMkLst>
            <pc:docMk/>
            <pc:sldMk cId="1823263961" sldId="262"/>
            <ac:spMk id="3" creationId="{21CBCD71-9988-5BD8-743E-C749BFBA2C30}"/>
          </ac:spMkLst>
        </pc:spChg>
      </pc:sldChg>
      <pc:sldChg chg="addSp delSp modSp new">
        <pc:chgData name="susil kumar MANOHARAN" userId="fc73f84d69f7f064" providerId="Windows Live" clId="Web-{15E4934D-E167-4D51-BAA1-4CC508979815}" dt="2022-04-11T14:29:59.264" v="351" actId="20577"/>
        <pc:sldMkLst>
          <pc:docMk/>
          <pc:sldMk cId="1220663021" sldId="263"/>
        </pc:sldMkLst>
        <pc:spChg chg="mod">
          <ac:chgData name="susil kumar MANOHARAN" userId="fc73f84d69f7f064" providerId="Windows Live" clId="Web-{15E4934D-E167-4D51-BAA1-4CC508979815}" dt="2022-04-11T14:29:59.264" v="351" actId="20577"/>
          <ac:spMkLst>
            <pc:docMk/>
            <pc:sldMk cId="1220663021" sldId="263"/>
            <ac:spMk id="2" creationId="{68EE7F98-69A1-FD37-9BB0-CC41EA11BB05}"/>
          </ac:spMkLst>
        </pc:spChg>
        <pc:spChg chg="del mod">
          <ac:chgData name="susil kumar MANOHARAN" userId="fc73f84d69f7f064" providerId="Windows Live" clId="Web-{15E4934D-E167-4D51-BAA1-4CC508979815}" dt="2022-04-11T14:17:12.976" v="212"/>
          <ac:spMkLst>
            <pc:docMk/>
            <pc:sldMk cId="1220663021" sldId="263"/>
            <ac:spMk id="3" creationId="{2986B082-2038-0928-7123-0F89401CCB64}"/>
          </ac:spMkLst>
        </pc:spChg>
        <pc:picChg chg="add mod ord">
          <ac:chgData name="susil kumar MANOHARAN" userId="fc73f84d69f7f064" providerId="Windows Live" clId="Web-{15E4934D-E167-4D51-BAA1-4CC508979815}" dt="2022-04-11T14:17:46.321" v="217" actId="14100"/>
          <ac:picMkLst>
            <pc:docMk/>
            <pc:sldMk cId="1220663021" sldId="263"/>
            <ac:picMk id="4" creationId="{5B203CB3-D5F8-CB2E-FE0C-81F8AEC1A468}"/>
          </ac:picMkLst>
        </pc:picChg>
      </pc:sldChg>
      <pc:sldChg chg="addSp modSp new">
        <pc:chgData name="susil kumar MANOHARAN" userId="fc73f84d69f7f064" providerId="Windows Live" clId="Web-{15E4934D-E167-4D51-BAA1-4CC508979815}" dt="2022-04-11T14:19:32.965" v="233" actId="14100"/>
        <pc:sldMkLst>
          <pc:docMk/>
          <pc:sldMk cId="3407424311" sldId="264"/>
        </pc:sldMkLst>
        <pc:picChg chg="add mod">
          <ac:chgData name="susil kumar MANOHARAN" userId="fc73f84d69f7f064" providerId="Windows Live" clId="Web-{15E4934D-E167-4D51-BAA1-4CC508979815}" dt="2022-04-11T14:19:04.636" v="228" actId="14100"/>
          <ac:picMkLst>
            <pc:docMk/>
            <pc:sldMk cId="3407424311" sldId="264"/>
            <ac:picMk id="2" creationId="{8387C87D-011E-5194-F853-E4107C2E9A67}"/>
          </ac:picMkLst>
        </pc:picChg>
        <pc:picChg chg="add mod">
          <ac:chgData name="susil kumar MANOHARAN" userId="fc73f84d69f7f064" providerId="Windows Live" clId="Web-{15E4934D-E167-4D51-BAA1-4CC508979815}" dt="2022-04-11T14:19:32.965" v="233" actId="14100"/>
          <ac:picMkLst>
            <pc:docMk/>
            <pc:sldMk cId="3407424311" sldId="264"/>
            <ac:picMk id="3" creationId="{EA7A7241-BE8F-3012-8915-B4C15328D174}"/>
          </ac:picMkLst>
        </pc:picChg>
      </pc:sldChg>
      <pc:sldChg chg="new del">
        <pc:chgData name="susil kumar MANOHARAN" userId="fc73f84d69f7f064" providerId="Windows Live" clId="Web-{15E4934D-E167-4D51-BAA1-4CC508979815}" dt="2022-04-11T14:18:26.416" v="218"/>
        <pc:sldMkLst>
          <pc:docMk/>
          <pc:sldMk cId="4038824885" sldId="264"/>
        </pc:sldMkLst>
      </pc:sldChg>
      <pc:sldChg chg="addSp modSp new">
        <pc:chgData name="susil kumar MANOHARAN" userId="fc73f84d69f7f064" providerId="Windows Live" clId="Web-{15E4934D-E167-4D51-BAA1-4CC508979815}" dt="2022-04-11T14:20:40.248" v="245" actId="1076"/>
        <pc:sldMkLst>
          <pc:docMk/>
          <pc:sldMk cId="3217137910" sldId="265"/>
        </pc:sldMkLst>
        <pc:picChg chg="add mod">
          <ac:chgData name="susil kumar MANOHARAN" userId="fc73f84d69f7f064" providerId="Windows Live" clId="Web-{15E4934D-E167-4D51-BAA1-4CC508979815}" dt="2022-04-11T14:20:19.216" v="242" actId="14100"/>
          <ac:picMkLst>
            <pc:docMk/>
            <pc:sldMk cId="3217137910" sldId="265"/>
            <ac:picMk id="2" creationId="{C269CC05-64DD-3F5B-16C4-D8FD8D3DDA93}"/>
          </ac:picMkLst>
        </pc:picChg>
        <pc:picChg chg="add mod">
          <ac:chgData name="susil kumar MANOHARAN" userId="fc73f84d69f7f064" providerId="Windows Live" clId="Web-{15E4934D-E167-4D51-BAA1-4CC508979815}" dt="2022-04-11T14:20:40.248" v="245" actId="1076"/>
          <ac:picMkLst>
            <pc:docMk/>
            <pc:sldMk cId="3217137910" sldId="265"/>
            <ac:picMk id="3" creationId="{9183A88C-7EC5-3451-4855-562ECAE2C064}"/>
          </ac:picMkLst>
        </pc:picChg>
      </pc:sldChg>
      <pc:sldChg chg="new del">
        <pc:chgData name="susil kumar MANOHARAN" userId="fc73f84d69f7f064" providerId="Windows Live" clId="Web-{15E4934D-E167-4D51-BAA1-4CC508979815}" dt="2022-04-11T14:18:27.635" v="219"/>
        <pc:sldMkLst>
          <pc:docMk/>
          <pc:sldMk cId="4232580749" sldId="265"/>
        </pc:sldMkLst>
      </pc:sldChg>
      <pc:sldChg chg="new del">
        <pc:chgData name="susil kumar MANOHARAN" userId="fc73f84d69f7f064" providerId="Windows Live" clId="Web-{15E4934D-E167-4D51-BAA1-4CC508979815}" dt="2022-04-11T14:18:28.072" v="220"/>
        <pc:sldMkLst>
          <pc:docMk/>
          <pc:sldMk cId="811868370" sldId="266"/>
        </pc:sldMkLst>
      </pc:sldChg>
      <pc:sldChg chg="addSp modSp new">
        <pc:chgData name="susil kumar MANOHARAN" userId="fc73f84d69f7f064" providerId="Windows Live" clId="Web-{15E4934D-E167-4D51-BAA1-4CC508979815}" dt="2022-04-11T14:21:32.968" v="258" actId="1076"/>
        <pc:sldMkLst>
          <pc:docMk/>
          <pc:sldMk cId="930154344" sldId="266"/>
        </pc:sldMkLst>
        <pc:picChg chg="add mod">
          <ac:chgData name="susil kumar MANOHARAN" userId="fc73f84d69f7f064" providerId="Windows Live" clId="Web-{15E4934D-E167-4D51-BAA1-4CC508979815}" dt="2022-04-11T14:21:12.546" v="251" actId="14100"/>
          <ac:picMkLst>
            <pc:docMk/>
            <pc:sldMk cId="930154344" sldId="266"/>
            <ac:picMk id="2" creationId="{242EC480-C28F-F2F3-8B9B-C6E733E7C355}"/>
          </ac:picMkLst>
        </pc:picChg>
        <pc:picChg chg="add mod">
          <ac:chgData name="susil kumar MANOHARAN" userId="fc73f84d69f7f064" providerId="Windows Live" clId="Web-{15E4934D-E167-4D51-BAA1-4CC508979815}" dt="2022-04-11T14:21:32.968" v="258" actId="1076"/>
          <ac:picMkLst>
            <pc:docMk/>
            <pc:sldMk cId="930154344" sldId="266"/>
            <ac:picMk id="3" creationId="{524F5B87-DEE6-FD94-1CD0-996195CA27C7}"/>
          </ac:picMkLst>
        </pc:picChg>
      </pc:sldChg>
      <pc:sldChg chg="new del">
        <pc:chgData name="susil kumar MANOHARAN" userId="fc73f84d69f7f064" providerId="Windows Live" clId="Web-{15E4934D-E167-4D51-BAA1-4CC508979815}" dt="2022-04-11T14:18:30.900" v="221"/>
        <pc:sldMkLst>
          <pc:docMk/>
          <pc:sldMk cId="1653353760" sldId="267"/>
        </pc:sldMkLst>
      </pc:sldChg>
      <pc:sldChg chg="addSp modSp new">
        <pc:chgData name="susil kumar MANOHARAN" userId="fc73f84d69f7f064" providerId="Windows Live" clId="Web-{15E4934D-E167-4D51-BAA1-4CC508979815}" dt="2022-04-11T14:22:15.360" v="271" actId="14100"/>
        <pc:sldMkLst>
          <pc:docMk/>
          <pc:sldMk cId="3093703400" sldId="267"/>
        </pc:sldMkLst>
        <pc:picChg chg="add mod">
          <ac:chgData name="susil kumar MANOHARAN" userId="fc73f84d69f7f064" providerId="Windows Live" clId="Web-{15E4934D-E167-4D51-BAA1-4CC508979815}" dt="2022-04-11T14:21:54.578" v="263" actId="14100"/>
          <ac:picMkLst>
            <pc:docMk/>
            <pc:sldMk cId="3093703400" sldId="267"/>
            <ac:picMk id="2" creationId="{5A0A154D-A157-9387-BE4C-5460CD7F420A}"/>
          </ac:picMkLst>
        </pc:picChg>
        <pc:picChg chg="add mod">
          <ac:chgData name="susil kumar MANOHARAN" userId="fc73f84d69f7f064" providerId="Windows Live" clId="Web-{15E4934D-E167-4D51-BAA1-4CC508979815}" dt="2022-04-11T14:22:15.360" v="271" actId="14100"/>
          <ac:picMkLst>
            <pc:docMk/>
            <pc:sldMk cId="3093703400" sldId="267"/>
            <ac:picMk id="3" creationId="{4A46B7CC-3F01-4909-3618-934847B23D86}"/>
          </ac:picMkLst>
        </pc:picChg>
      </pc:sldChg>
      <pc:sldChg chg="addSp modSp new">
        <pc:chgData name="susil kumar MANOHARAN" userId="fc73f84d69f7f064" providerId="Windows Live" clId="Web-{15E4934D-E167-4D51-BAA1-4CC508979815}" dt="2022-04-11T14:23:00.721" v="285" actId="14100"/>
        <pc:sldMkLst>
          <pc:docMk/>
          <pc:sldMk cId="1564134056" sldId="268"/>
        </pc:sldMkLst>
        <pc:picChg chg="add mod">
          <ac:chgData name="susil kumar MANOHARAN" userId="fc73f84d69f7f064" providerId="Windows Live" clId="Web-{15E4934D-E167-4D51-BAA1-4CC508979815}" dt="2022-04-11T14:22:35.736" v="276" actId="14100"/>
          <ac:picMkLst>
            <pc:docMk/>
            <pc:sldMk cId="1564134056" sldId="268"/>
            <ac:picMk id="2" creationId="{F869F28E-789F-E112-861D-4A1F769E6C50}"/>
          </ac:picMkLst>
        </pc:picChg>
        <pc:picChg chg="add mod">
          <ac:chgData name="susil kumar MANOHARAN" userId="fc73f84d69f7f064" providerId="Windows Live" clId="Web-{15E4934D-E167-4D51-BAA1-4CC508979815}" dt="2022-04-11T14:23:00.721" v="285" actId="14100"/>
          <ac:picMkLst>
            <pc:docMk/>
            <pc:sldMk cId="1564134056" sldId="268"/>
            <ac:picMk id="3" creationId="{3A50E6DD-187C-3438-FC82-643033E25B83}"/>
          </ac:picMkLst>
        </pc:picChg>
      </pc:sldChg>
      <pc:sldChg chg="modSp new">
        <pc:chgData name="susil kumar MANOHARAN" userId="fc73f84d69f7f064" providerId="Windows Live" clId="Web-{15E4934D-E167-4D51-BAA1-4CC508979815}" dt="2022-04-11T14:29:48.420" v="350" actId="14100"/>
        <pc:sldMkLst>
          <pc:docMk/>
          <pc:sldMk cId="3734634133" sldId="269"/>
        </pc:sldMkLst>
        <pc:spChg chg="mod">
          <ac:chgData name="susil kumar MANOHARAN" userId="fc73f84d69f7f064" providerId="Windows Live" clId="Web-{15E4934D-E167-4D51-BAA1-4CC508979815}" dt="2022-04-11T14:29:42.904" v="349" actId="20577"/>
          <ac:spMkLst>
            <pc:docMk/>
            <pc:sldMk cId="3734634133" sldId="269"/>
            <ac:spMk id="2" creationId="{7E14708E-A1C9-4483-0257-3C8EB000CF2B}"/>
          </ac:spMkLst>
        </pc:spChg>
        <pc:spChg chg="mod">
          <ac:chgData name="susil kumar MANOHARAN" userId="fc73f84d69f7f064" providerId="Windows Live" clId="Web-{15E4934D-E167-4D51-BAA1-4CC508979815}" dt="2022-04-11T14:29:48.420" v="350" actId="14100"/>
          <ac:spMkLst>
            <pc:docMk/>
            <pc:sldMk cId="3734634133" sldId="269"/>
            <ac:spMk id="3" creationId="{CCADA338-E454-BD1C-D568-C405F45E7E80}"/>
          </ac:spMkLst>
        </pc:spChg>
      </pc:sldChg>
      <pc:sldChg chg="modSp new">
        <pc:chgData name="susil kumar MANOHARAN" userId="fc73f84d69f7f064" providerId="Windows Live" clId="Web-{15E4934D-E167-4D51-BAA1-4CC508979815}" dt="2022-04-11T14:48:50.547" v="388" actId="20577"/>
        <pc:sldMkLst>
          <pc:docMk/>
          <pc:sldMk cId="484612703" sldId="270"/>
        </pc:sldMkLst>
        <pc:spChg chg="mod">
          <ac:chgData name="susil kumar MANOHARAN" userId="fc73f84d69f7f064" providerId="Windows Live" clId="Web-{15E4934D-E167-4D51-BAA1-4CC508979815}" dt="2022-04-11T14:48:50.547" v="388" actId="20577"/>
          <ac:spMkLst>
            <pc:docMk/>
            <pc:sldMk cId="484612703" sldId="270"/>
            <ac:spMk id="2" creationId="{AE9A8DF5-BCB1-0D79-333D-C1774C2162ED}"/>
          </ac:spMkLst>
        </pc:spChg>
      </pc:sldChg>
      <pc:sldChg chg="modSp new">
        <pc:chgData name="susil kumar MANOHARAN" userId="fc73f84d69f7f064" providerId="Windows Live" clId="Web-{15E4934D-E167-4D51-BAA1-4CC508979815}" dt="2022-04-11T14:51:20.067" v="430" actId="20577"/>
        <pc:sldMkLst>
          <pc:docMk/>
          <pc:sldMk cId="3937695599" sldId="271"/>
        </pc:sldMkLst>
        <pc:spChg chg="mod">
          <ac:chgData name="susil kumar MANOHARAN" userId="fc73f84d69f7f064" providerId="Windows Live" clId="Web-{15E4934D-E167-4D51-BAA1-4CC508979815}" dt="2022-04-11T14:49:29.126" v="399" actId="20577"/>
          <ac:spMkLst>
            <pc:docMk/>
            <pc:sldMk cId="3937695599" sldId="271"/>
            <ac:spMk id="2" creationId="{531623A5-D6AB-DC0D-ADB3-5B80626E519B}"/>
          </ac:spMkLst>
        </pc:spChg>
        <pc:spChg chg="mod">
          <ac:chgData name="susil kumar MANOHARAN" userId="fc73f84d69f7f064" providerId="Windows Live" clId="Web-{15E4934D-E167-4D51-BAA1-4CC508979815}" dt="2022-04-11T14:51:20.067" v="430" actId="20577"/>
          <ac:spMkLst>
            <pc:docMk/>
            <pc:sldMk cId="3937695599" sldId="271"/>
            <ac:spMk id="3" creationId="{55D7641C-3105-1729-A814-EF1F8D858968}"/>
          </ac:spMkLst>
        </pc:spChg>
      </pc:sldChg>
    </pc:docChg>
  </pc:docChgLst>
  <pc:docChgLst>
    <pc:chgData name="susil kumar MANOHARAN" userId="fc73f84d69f7f064" providerId="Windows Live" clId="Web-{DC95E138-CD30-4829-B3C2-C36C267B58BA}"/>
    <pc:docChg chg="modSld modMainMaster">
      <pc:chgData name="susil kumar MANOHARAN" userId="fc73f84d69f7f064" providerId="Windows Live" clId="Web-{DC95E138-CD30-4829-B3C2-C36C267B58BA}" dt="2022-04-12T14:48:36.131" v="33" actId="20577"/>
      <pc:docMkLst>
        <pc:docMk/>
      </pc:docMkLst>
      <pc:sldChg chg="addSp modSp">
        <pc:chgData name="susil kumar MANOHARAN" userId="fc73f84d69f7f064" providerId="Windows Live" clId="Web-{DC95E138-CD30-4829-B3C2-C36C267B58BA}" dt="2022-04-12T14:47:43.176" v="28" actId="14100"/>
        <pc:sldMkLst>
          <pc:docMk/>
          <pc:sldMk cId="109857222" sldId="256"/>
        </pc:sldMkLst>
        <pc:spChg chg="mod">
          <ac:chgData name="susil kumar MANOHARAN" userId="fc73f84d69f7f064" providerId="Windows Live" clId="Web-{DC95E138-CD30-4829-B3C2-C36C267B58BA}" dt="2022-04-12T14:44:43.610" v="1" actId="20577"/>
          <ac:spMkLst>
            <pc:docMk/>
            <pc:sldMk cId="109857222" sldId="256"/>
            <ac:spMk id="3" creationId="{00000000-0000-0000-0000-000000000000}"/>
          </ac:spMkLst>
        </pc:spChg>
        <pc:spChg chg="add mod">
          <ac:chgData name="susil kumar MANOHARAN" userId="fc73f84d69f7f064" providerId="Windows Live" clId="Web-{DC95E138-CD30-4829-B3C2-C36C267B58BA}" dt="2022-04-12T14:47:35.348" v="27" actId="20577"/>
          <ac:spMkLst>
            <pc:docMk/>
            <pc:sldMk cId="109857222" sldId="256"/>
            <ac:spMk id="4" creationId="{1E1BCE9A-FB0B-191A-8520-46FA25BA75EF}"/>
          </ac:spMkLst>
        </pc:spChg>
        <pc:spChg chg="add mod">
          <ac:chgData name="susil kumar MANOHARAN" userId="fc73f84d69f7f064" providerId="Windows Live" clId="Web-{DC95E138-CD30-4829-B3C2-C36C267B58BA}" dt="2022-04-12T14:47:43.176" v="28" actId="14100"/>
          <ac:spMkLst>
            <pc:docMk/>
            <pc:sldMk cId="109857222" sldId="256"/>
            <ac:spMk id="5" creationId="{8BAF8C47-220A-E7A3-C17F-25A7F5983A6E}"/>
          </ac:spMkLst>
        </pc:spChg>
      </pc:sldChg>
      <pc:sldChg chg="addSp modSp">
        <pc:chgData name="susil kumar MANOHARAN" userId="fc73f84d69f7f064" providerId="Windows Live" clId="Web-{DC95E138-CD30-4829-B3C2-C36C267B58BA}" dt="2022-04-12T14:47:06.191" v="25" actId="20577"/>
        <pc:sldMkLst>
          <pc:docMk/>
          <pc:sldMk cId="3676000694" sldId="257"/>
        </pc:sldMkLst>
        <pc:spChg chg="add mod">
          <ac:chgData name="susil kumar MANOHARAN" userId="fc73f84d69f7f064" providerId="Windows Live" clId="Web-{DC95E138-CD30-4829-B3C2-C36C267B58BA}" dt="2022-04-12T14:45:31.204" v="4" actId="20577"/>
          <ac:spMkLst>
            <pc:docMk/>
            <pc:sldMk cId="3676000694" sldId="257"/>
            <ac:spMk id="4" creationId="{BD2D09D8-1F9A-B6A3-8227-77CDCF883827}"/>
          </ac:spMkLst>
        </pc:spChg>
        <pc:spChg chg="add mod">
          <ac:chgData name="susil kumar MANOHARAN" userId="fc73f84d69f7f064" providerId="Windows Live" clId="Web-{DC95E138-CD30-4829-B3C2-C36C267B58BA}" dt="2022-04-12T14:47:06.191" v="25" actId="20577"/>
          <ac:spMkLst>
            <pc:docMk/>
            <pc:sldMk cId="3676000694" sldId="257"/>
            <ac:spMk id="5" creationId="{A5ED9614-1FEC-2F4A-9A96-9BAAD7E77DE3}"/>
          </ac:spMkLst>
        </pc:spChg>
      </pc:sldChg>
      <pc:sldChg chg="addSp modSp">
        <pc:chgData name="susil kumar MANOHARAN" userId="fc73f84d69f7f064" providerId="Windows Live" clId="Web-{DC95E138-CD30-4829-B3C2-C36C267B58BA}" dt="2022-04-12T14:48:07.708" v="31" actId="20577"/>
        <pc:sldMkLst>
          <pc:docMk/>
          <pc:sldMk cId="3309330345" sldId="258"/>
        </pc:sldMkLst>
        <pc:spChg chg="add mod">
          <ac:chgData name="susil kumar MANOHARAN" userId="fc73f84d69f7f064" providerId="Windows Live" clId="Web-{DC95E138-CD30-4829-B3C2-C36C267B58BA}" dt="2022-04-12T14:48:07.708" v="31" actId="20577"/>
          <ac:spMkLst>
            <pc:docMk/>
            <pc:sldMk cId="3309330345" sldId="258"/>
            <ac:spMk id="4" creationId="{B0788B76-6127-CA3B-86D9-3E888C0ACFBA}"/>
          </ac:spMkLst>
        </pc:spChg>
        <pc:spChg chg="add mod">
          <ac:chgData name="susil kumar MANOHARAN" userId="fc73f84d69f7f064" providerId="Windows Live" clId="Web-{DC95E138-CD30-4829-B3C2-C36C267B58BA}" dt="2022-04-12T14:47:57.067" v="30" actId="20577"/>
          <ac:spMkLst>
            <pc:docMk/>
            <pc:sldMk cId="3309330345" sldId="258"/>
            <ac:spMk id="5" creationId="{A28E5CFB-E179-0C49-3D6C-83BA7F06E4B8}"/>
          </ac:spMkLst>
        </pc:spChg>
      </pc:sldChg>
      <pc:sldChg chg="addSp modSp">
        <pc:chgData name="susil kumar MANOHARAN" userId="fc73f84d69f7f064" providerId="Windows Live" clId="Web-{DC95E138-CD30-4829-B3C2-C36C267B58BA}" dt="2022-04-12T14:48:36.131" v="33" actId="20577"/>
        <pc:sldMkLst>
          <pc:docMk/>
          <pc:sldMk cId="2224280928" sldId="259"/>
        </pc:sldMkLst>
        <pc:spChg chg="add mod">
          <ac:chgData name="susil kumar MANOHARAN" userId="fc73f84d69f7f064" providerId="Windows Live" clId="Web-{DC95E138-CD30-4829-B3C2-C36C267B58BA}" dt="2022-04-12T14:48:36.131" v="33" actId="20577"/>
          <ac:spMkLst>
            <pc:docMk/>
            <pc:sldMk cId="2224280928" sldId="259"/>
            <ac:spMk id="4" creationId="{1F6511E6-F626-E6E6-502E-F9EE245892F0}"/>
          </ac:spMkLst>
        </pc:spChg>
        <pc:spChg chg="add mod">
          <ac:chgData name="susil kumar MANOHARAN" userId="fc73f84d69f7f064" providerId="Windows Live" clId="Web-{DC95E138-CD30-4829-B3C2-C36C267B58BA}" dt="2022-04-12T14:48:16.474" v="32" actId="20577"/>
          <ac:spMkLst>
            <pc:docMk/>
            <pc:sldMk cId="2224280928" sldId="259"/>
            <ac:spMk id="5" creationId="{3BA2E751-2995-DFDC-DAA9-8004E792E78A}"/>
          </ac:spMkLst>
        </pc:spChg>
      </pc:sldChg>
      <pc:sldChg chg="addSp modSp">
        <pc:chgData name="susil kumar MANOHARAN" userId="fc73f84d69f7f064" providerId="Windows Live" clId="Web-{DC95E138-CD30-4829-B3C2-C36C267B58BA}" dt="2022-04-12T14:45:58.002" v="24"/>
        <pc:sldMkLst>
          <pc:docMk/>
          <pc:sldMk cId="344406723" sldId="260"/>
        </pc:sldMkLst>
        <pc:spChg chg="add mod">
          <ac:chgData name="susil kumar MANOHARAN" userId="fc73f84d69f7f064" providerId="Windows Live" clId="Web-{DC95E138-CD30-4829-B3C2-C36C267B58BA}" dt="2022-04-12T14:44:50.063" v="3"/>
          <ac:spMkLst>
            <pc:docMk/>
            <pc:sldMk cId="344406723" sldId="260"/>
            <ac:spMk id="4" creationId="{D2BA353A-0AE2-76A3-0940-96B43B412B97}"/>
          </ac:spMkLst>
        </pc:spChg>
        <pc:spChg chg="add mod">
          <ac:chgData name="susil kumar MANOHARAN" userId="fc73f84d69f7f064" providerId="Windows Live" clId="Web-{DC95E138-CD30-4829-B3C2-C36C267B58BA}" dt="2022-04-12T14:45:58.002" v="24"/>
          <ac:spMkLst>
            <pc:docMk/>
            <pc:sldMk cId="344406723" sldId="260"/>
            <ac:spMk id="5" creationId="{96BF90BA-6493-8615-2F87-BBC387672534}"/>
          </ac:spMkLst>
        </pc:spChg>
      </pc:sldChg>
      <pc:sldChg chg="addSp modSp">
        <pc:chgData name="susil kumar MANOHARAN" userId="fc73f84d69f7f064" providerId="Windows Live" clId="Web-{DC95E138-CD30-4829-B3C2-C36C267B58BA}" dt="2022-04-12T14:45:58.002" v="24"/>
        <pc:sldMkLst>
          <pc:docMk/>
          <pc:sldMk cId="616752067" sldId="261"/>
        </pc:sldMkLst>
        <pc:spChg chg="add mod">
          <ac:chgData name="susil kumar MANOHARAN" userId="fc73f84d69f7f064" providerId="Windows Live" clId="Web-{DC95E138-CD30-4829-B3C2-C36C267B58BA}" dt="2022-04-12T14:44:50.063" v="3"/>
          <ac:spMkLst>
            <pc:docMk/>
            <pc:sldMk cId="616752067" sldId="261"/>
            <ac:spMk id="31" creationId="{0BA5368B-B9D9-2E14-BE6A-4A44E179D0BD}"/>
          </ac:spMkLst>
        </pc:spChg>
        <pc:spChg chg="add mod">
          <ac:chgData name="susil kumar MANOHARAN" userId="fc73f84d69f7f064" providerId="Windows Live" clId="Web-{DC95E138-CD30-4829-B3C2-C36C267B58BA}" dt="2022-04-12T14:45:58.002" v="24"/>
          <ac:spMkLst>
            <pc:docMk/>
            <pc:sldMk cId="616752067" sldId="261"/>
            <ac:spMk id="32" creationId="{DCFC6386-05F8-165C-EE42-685F63210AF5}"/>
          </ac:spMkLst>
        </pc:spChg>
      </pc:sldChg>
      <pc:sldChg chg="addSp modSp">
        <pc:chgData name="susil kumar MANOHARAN" userId="fc73f84d69f7f064" providerId="Windows Live" clId="Web-{DC95E138-CD30-4829-B3C2-C36C267B58BA}" dt="2022-04-12T14:45:58.002" v="24"/>
        <pc:sldMkLst>
          <pc:docMk/>
          <pc:sldMk cId="1823263961" sldId="262"/>
        </pc:sldMkLst>
        <pc:spChg chg="add mod">
          <ac:chgData name="susil kumar MANOHARAN" userId="fc73f84d69f7f064" providerId="Windows Live" clId="Web-{DC95E138-CD30-4829-B3C2-C36C267B58BA}" dt="2022-04-12T14:44:50.063" v="3"/>
          <ac:spMkLst>
            <pc:docMk/>
            <pc:sldMk cId="1823263961" sldId="262"/>
            <ac:spMk id="4" creationId="{B17A6FB4-3CBB-2E39-397A-12D06CCB5F64}"/>
          </ac:spMkLst>
        </pc:spChg>
        <pc:spChg chg="add mod">
          <ac:chgData name="susil kumar MANOHARAN" userId="fc73f84d69f7f064" providerId="Windows Live" clId="Web-{DC95E138-CD30-4829-B3C2-C36C267B58BA}" dt="2022-04-12T14:45:58.002" v="24"/>
          <ac:spMkLst>
            <pc:docMk/>
            <pc:sldMk cId="1823263961" sldId="262"/>
            <ac:spMk id="5" creationId="{65BDEE6B-1160-E999-6B15-0DDD4B59CCE9}"/>
          </ac:spMkLst>
        </pc:spChg>
      </pc:sldChg>
      <pc:sldChg chg="addSp modSp">
        <pc:chgData name="susil kumar MANOHARAN" userId="fc73f84d69f7f064" providerId="Windows Live" clId="Web-{DC95E138-CD30-4829-B3C2-C36C267B58BA}" dt="2022-04-12T14:45:58.002" v="24"/>
        <pc:sldMkLst>
          <pc:docMk/>
          <pc:sldMk cId="1220663021" sldId="263"/>
        </pc:sldMkLst>
        <pc:spChg chg="add mod">
          <ac:chgData name="susil kumar MANOHARAN" userId="fc73f84d69f7f064" providerId="Windows Live" clId="Web-{DC95E138-CD30-4829-B3C2-C36C267B58BA}" dt="2022-04-12T14:44:50.063" v="3"/>
          <ac:spMkLst>
            <pc:docMk/>
            <pc:sldMk cId="1220663021" sldId="263"/>
            <ac:spMk id="3" creationId="{787D4CA0-23E3-27A9-1933-5EFEF62959E9}"/>
          </ac:spMkLst>
        </pc:spChg>
        <pc:spChg chg="add mod">
          <ac:chgData name="susil kumar MANOHARAN" userId="fc73f84d69f7f064" providerId="Windows Live" clId="Web-{DC95E138-CD30-4829-B3C2-C36C267B58BA}" dt="2022-04-12T14:45:58.002" v="24"/>
          <ac:spMkLst>
            <pc:docMk/>
            <pc:sldMk cId="1220663021" sldId="263"/>
            <ac:spMk id="5" creationId="{18C372AC-97AD-3A40-2EFB-F2802E4E1B01}"/>
          </ac:spMkLst>
        </pc:spChg>
      </pc:sldChg>
      <pc:sldChg chg="addSp modSp">
        <pc:chgData name="susil kumar MANOHARAN" userId="fc73f84d69f7f064" providerId="Windows Live" clId="Web-{DC95E138-CD30-4829-B3C2-C36C267B58BA}" dt="2022-04-12T14:45:58.002" v="24"/>
        <pc:sldMkLst>
          <pc:docMk/>
          <pc:sldMk cId="3407424311" sldId="264"/>
        </pc:sldMkLst>
        <pc:spChg chg="add mod">
          <ac:chgData name="susil kumar MANOHARAN" userId="fc73f84d69f7f064" providerId="Windows Live" clId="Web-{DC95E138-CD30-4829-B3C2-C36C267B58BA}" dt="2022-04-12T14:44:50.063" v="3"/>
          <ac:spMkLst>
            <pc:docMk/>
            <pc:sldMk cId="3407424311" sldId="264"/>
            <ac:spMk id="4" creationId="{914A6C2B-C54F-3C60-0A7E-0E33C4470142}"/>
          </ac:spMkLst>
        </pc:spChg>
        <pc:spChg chg="add mod">
          <ac:chgData name="susil kumar MANOHARAN" userId="fc73f84d69f7f064" providerId="Windows Live" clId="Web-{DC95E138-CD30-4829-B3C2-C36C267B58BA}" dt="2022-04-12T14:45:58.002" v="24"/>
          <ac:spMkLst>
            <pc:docMk/>
            <pc:sldMk cId="3407424311" sldId="264"/>
            <ac:spMk id="5" creationId="{CD91E989-327A-4B35-6B08-F40DE32E53D0}"/>
          </ac:spMkLst>
        </pc:spChg>
      </pc:sldChg>
      <pc:sldChg chg="addSp modSp">
        <pc:chgData name="susil kumar MANOHARAN" userId="fc73f84d69f7f064" providerId="Windows Live" clId="Web-{DC95E138-CD30-4829-B3C2-C36C267B58BA}" dt="2022-04-12T14:45:58.002" v="24"/>
        <pc:sldMkLst>
          <pc:docMk/>
          <pc:sldMk cId="3217137910" sldId="265"/>
        </pc:sldMkLst>
        <pc:spChg chg="add mod">
          <ac:chgData name="susil kumar MANOHARAN" userId="fc73f84d69f7f064" providerId="Windows Live" clId="Web-{DC95E138-CD30-4829-B3C2-C36C267B58BA}" dt="2022-04-12T14:44:50.063" v="3"/>
          <ac:spMkLst>
            <pc:docMk/>
            <pc:sldMk cId="3217137910" sldId="265"/>
            <ac:spMk id="4" creationId="{369FF7B5-43B5-CCBF-68FF-16BC8DFED42F}"/>
          </ac:spMkLst>
        </pc:spChg>
        <pc:spChg chg="add mod">
          <ac:chgData name="susil kumar MANOHARAN" userId="fc73f84d69f7f064" providerId="Windows Live" clId="Web-{DC95E138-CD30-4829-B3C2-C36C267B58BA}" dt="2022-04-12T14:45:58.002" v="24"/>
          <ac:spMkLst>
            <pc:docMk/>
            <pc:sldMk cId="3217137910" sldId="265"/>
            <ac:spMk id="5" creationId="{30DBF61C-941F-EEB2-FA61-558F59160F7D}"/>
          </ac:spMkLst>
        </pc:spChg>
      </pc:sldChg>
      <pc:sldChg chg="addSp modSp">
        <pc:chgData name="susil kumar MANOHARAN" userId="fc73f84d69f7f064" providerId="Windows Live" clId="Web-{DC95E138-CD30-4829-B3C2-C36C267B58BA}" dt="2022-04-12T14:45:58.002" v="24"/>
        <pc:sldMkLst>
          <pc:docMk/>
          <pc:sldMk cId="930154344" sldId="266"/>
        </pc:sldMkLst>
        <pc:spChg chg="add mod">
          <ac:chgData name="susil kumar MANOHARAN" userId="fc73f84d69f7f064" providerId="Windows Live" clId="Web-{DC95E138-CD30-4829-B3C2-C36C267B58BA}" dt="2022-04-12T14:44:50.063" v="3"/>
          <ac:spMkLst>
            <pc:docMk/>
            <pc:sldMk cId="930154344" sldId="266"/>
            <ac:spMk id="4" creationId="{D02202F8-ED48-04EF-BAA5-11B62BAAA141}"/>
          </ac:spMkLst>
        </pc:spChg>
        <pc:spChg chg="add mod">
          <ac:chgData name="susil kumar MANOHARAN" userId="fc73f84d69f7f064" providerId="Windows Live" clId="Web-{DC95E138-CD30-4829-B3C2-C36C267B58BA}" dt="2022-04-12T14:45:58.002" v="24"/>
          <ac:spMkLst>
            <pc:docMk/>
            <pc:sldMk cId="930154344" sldId="266"/>
            <ac:spMk id="5" creationId="{ABA9390B-9E64-1575-4AEF-67502644B670}"/>
          </ac:spMkLst>
        </pc:spChg>
      </pc:sldChg>
      <pc:sldChg chg="addSp modSp">
        <pc:chgData name="susil kumar MANOHARAN" userId="fc73f84d69f7f064" providerId="Windows Live" clId="Web-{DC95E138-CD30-4829-B3C2-C36C267B58BA}" dt="2022-04-12T14:45:58.002" v="24"/>
        <pc:sldMkLst>
          <pc:docMk/>
          <pc:sldMk cId="3093703400" sldId="267"/>
        </pc:sldMkLst>
        <pc:spChg chg="add mod">
          <ac:chgData name="susil kumar MANOHARAN" userId="fc73f84d69f7f064" providerId="Windows Live" clId="Web-{DC95E138-CD30-4829-B3C2-C36C267B58BA}" dt="2022-04-12T14:44:50.063" v="3"/>
          <ac:spMkLst>
            <pc:docMk/>
            <pc:sldMk cId="3093703400" sldId="267"/>
            <ac:spMk id="4" creationId="{2EF9E945-5DC2-FCE0-4AAA-01F3C9EDD359}"/>
          </ac:spMkLst>
        </pc:spChg>
        <pc:spChg chg="add mod">
          <ac:chgData name="susil kumar MANOHARAN" userId="fc73f84d69f7f064" providerId="Windows Live" clId="Web-{DC95E138-CD30-4829-B3C2-C36C267B58BA}" dt="2022-04-12T14:45:58.002" v="24"/>
          <ac:spMkLst>
            <pc:docMk/>
            <pc:sldMk cId="3093703400" sldId="267"/>
            <ac:spMk id="5" creationId="{5841158B-4CC4-8FB0-5AA7-B11CCCA9D71B}"/>
          </ac:spMkLst>
        </pc:spChg>
      </pc:sldChg>
      <pc:sldChg chg="addSp modSp">
        <pc:chgData name="susil kumar MANOHARAN" userId="fc73f84d69f7f064" providerId="Windows Live" clId="Web-{DC95E138-CD30-4829-B3C2-C36C267B58BA}" dt="2022-04-12T14:45:58.002" v="24"/>
        <pc:sldMkLst>
          <pc:docMk/>
          <pc:sldMk cId="1564134056" sldId="268"/>
        </pc:sldMkLst>
        <pc:spChg chg="add mod">
          <ac:chgData name="susil kumar MANOHARAN" userId="fc73f84d69f7f064" providerId="Windows Live" clId="Web-{DC95E138-CD30-4829-B3C2-C36C267B58BA}" dt="2022-04-12T14:44:50.063" v="3"/>
          <ac:spMkLst>
            <pc:docMk/>
            <pc:sldMk cId="1564134056" sldId="268"/>
            <ac:spMk id="4" creationId="{E06C98E7-6943-E2F7-80D6-FBEA4D1666CF}"/>
          </ac:spMkLst>
        </pc:spChg>
        <pc:spChg chg="add mod">
          <ac:chgData name="susil kumar MANOHARAN" userId="fc73f84d69f7f064" providerId="Windows Live" clId="Web-{DC95E138-CD30-4829-B3C2-C36C267B58BA}" dt="2022-04-12T14:45:58.002" v="24"/>
          <ac:spMkLst>
            <pc:docMk/>
            <pc:sldMk cId="1564134056" sldId="268"/>
            <ac:spMk id="5" creationId="{CE276084-0535-8C96-F7BA-52D45EDE6A12}"/>
          </ac:spMkLst>
        </pc:spChg>
      </pc:sldChg>
      <pc:sldChg chg="addSp modSp">
        <pc:chgData name="susil kumar MANOHARAN" userId="fc73f84d69f7f064" providerId="Windows Live" clId="Web-{DC95E138-CD30-4829-B3C2-C36C267B58BA}" dt="2022-04-12T14:45:58.002" v="24"/>
        <pc:sldMkLst>
          <pc:docMk/>
          <pc:sldMk cId="3734634133" sldId="269"/>
        </pc:sldMkLst>
        <pc:spChg chg="add mod">
          <ac:chgData name="susil kumar MANOHARAN" userId="fc73f84d69f7f064" providerId="Windows Live" clId="Web-{DC95E138-CD30-4829-B3C2-C36C267B58BA}" dt="2022-04-12T14:44:50.063" v="3"/>
          <ac:spMkLst>
            <pc:docMk/>
            <pc:sldMk cId="3734634133" sldId="269"/>
            <ac:spMk id="4" creationId="{25E9C923-CF9A-C563-27CF-A9787F90BB0D}"/>
          </ac:spMkLst>
        </pc:spChg>
        <pc:spChg chg="add mod">
          <ac:chgData name="susil kumar MANOHARAN" userId="fc73f84d69f7f064" providerId="Windows Live" clId="Web-{DC95E138-CD30-4829-B3C2-C36C267B58BA}" dt="2022-04-12T14:45:58.002" v="24"/>
          <ac:spMkLst>
            <pc:docMk/>
            <pc:sldMk cId="3734634133" sldId="269"/>
            <ac:spMk id="5" creationId="{14B35C30-231C-12F0-8314-9DA00369F828}"/>
          </ac:spMkLst>
        </pc:spChg>
      </pc:sldChg>
      <pc:sldChg chg="addSp modSp">
        <pc:chgData name="susil kumar MANOHARAN" userId="fc73f84d69f7f064" providerId="Windows Live" clId="Web-{DC95E138-CD30-4829-B3C2-C36C267B58BA}" dt="2022-04-12T14:45:58.002" v="24"/>
        <pc:sldMkLst>
          <pc:docMk/>
          <pc:sldMk cId="484612703" sldId="270"/>
        </pc:sldMkLst>
        <pc:spChg chg="add mod">
          <ac:chgData name="susil kumar MANOHARAN" userId="fc73f84d69f7f064" providerId="Windows Live" clId="Web-{DC95E138-CD30-4829-B3C2-C36C267B58BA}" dt="2022-04-12T14:44:50.063" v="3"/>
          <ac:spMkLst>
            <pc:docMk/>
            <pc:sldMk cId="484612703" sldId="270"/>
            <ac:spMk id="4" creationId="{C785D951-7519-B2C7-A7E3-05E1A65B94BD}"/>
          </ac:spMkLst>
        </pc:spChg>
        <pc:spChg chg="add mod">
          <ac:chgData name="susil kumar MANOHARAN" userId="fc73f84d69f7f064" providerId="Windows Live" clId="Web-{DC95E138-CD30-4829-B3C2-C36C267B58BA}" dt="2022-04-12T14:45:58.002" v="24"/>
          <ac:spMkLst>
            <pc:docMk/>
            <pc:sldMk cId="484612703" sldId="270"/>
            <ac:spMk id="5" creationId="{ACD7D110-45DB-78A6-C0E5-314AB2A34BAB}"/>
          </ac:spMkLst>
        </pc:spChg>
      </pc:sldChg>
      <pc:sldChg chg="addSp modSp">
        <pc:chgData name="susil kumar MANOHARAN" userId="fc73f84d69f7f064" providerId="Windows Live" clId="Web-{DC95E138-CD30-4829-B3C2-C36C267B58BA}" dt="2022-04-12T14:45:58.002" v="24"/>
        <pc:sldMkLst>
          <pc:docMk/>
          <pc:sldMk cId="3937695599" sldId="271"/>
        </pc:sldMkLst>
        <pc:spChg chg="add mod">
          <ac:chgData name="susil kumar MANOHARAN" userId="fc73f84d69f7f064" providerId="Windows Live" clId="Web-{DC95E138-CD30-4829-B3C2-C36C267B58BA}" dt="2022-04-12T14:44:50.063" v="3"/>
          <ac:spMkLst>
            <pc:docMk/>
            <pc:sldMk cId="3937695599" sldId="271"/>
            <ac:spMk id="4" creationId="{FAD23B80-68D6-B838-6CD8-8E510F56D91B}"/>
          </ac:spMkLst>
        </pc:spChg>
        <pc:spChg chg="add mod">
          <ac:chgData name="susil kumar MANOHARAN" userId="fc73f84d69f7f064" providerId="Windows Live" clId="Web-{DC95E138-CD30-4829-B3C2-C36C267B58BA}" dt="2022-04-12T14:45:58.002" v="24"/>
          <ac:spMkLst>
            <pc:docMk/>
            <pc:sldMk cId="3937695599" sldId="271"/>
            <ac:spMk id="5" creationId="{43210B8E-9896-FCA6-944C-52B10565CAE3}"/>
          </ac:spMkLst>
        </pc:spChg>
      </pc:sldChg>
      <pc:sldMasterChg chg="modSp mod modSldLayout">
        <pc:chgData name="susil kumar MANOHARAN" userId="fc73f84d69f7f064" providerId="Windows Live" clId="Web-{DC95E138-CD30-4829-B3C2-C36C267B58BA}" dt="2022-04-12T14:45:58.002" v="24"/>
        <pc:sldMasterMkLst>
          <pc:docMk/>
          <pc:sldMasterMk cId="2250386237" sldId="2147483798"/>
        </pc:sldMasterMkLst>
        <pc:spChg chg="mod">
          <ac:chgData name="susil kumar MANOHARAN" userId="fc73f84d69f7f064" providerId="Windows Live" clId="Web-{DC95E138-CD30-4829-B3C2-C36C267B58BA}" dt="2022-04-12T14:45:58.002" v="24"/>
          <ac:spMkLst>
            <pc:docMk/>
            <pc:sldMasterMk cId="2250386237" sldId="2147483798"/>
            <ac:spMk id="5" creationId="{00000000-0000-0000-0000-000000000000}"/>
          </ac:spMkLst>
        </pc:spChg>
        <pc:sldLayoutChg chg="modSp mod">
          <pc:chgData name="susil kumar MANOHARAN" userId="fc73f84d69f7f064" providerId="Windows Live" clId="Web-{DC95E138-CD30-4829-B3C2-C36C267B58BA}" dt="2022-04-12T14:45:58.002" v="24"/>
          <pc:sldLayoutMkLst>
            <pc:docMk/>
            <pc:sldMasterMk cId="2250386237" sldId="2147483798"/>
            <pc:sldLayoutMk cId="3690868271" sldId="2147483799"/>
          </pc:sldLayoutMkLst>
          <pc:spChg chg="mod">
            <ac:chgData name="susil kumar MANOHARAN" userId="fc73f84d69f7f064" providerId="Windows Live" clId="Web-{DC95E138-CD30-4829-B3C2-C36C267B58BA}" dt="2022-04-12T14:45:58.002" v="24"/>
            <ac:spMkLst>
              <pc:docMk/>
              <pc:sldMasterMk cId="2250386237" sldId="2147483798"/>
              <pc:sldLayoutMk cId="3690868271" sldId="2147483799"/>
              <ac:spMk id="5"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3157086162" sldId="2147483800"/>
          </pc:sldLayoutMkLst>
          <pc:spChg chg="mod">
            <ac:chgData name="susil kumar MANOHARAN" userId="fc73f84d69f7f064" providerId="Windows Live" clId="Web-{DC95E138-CD30-4829-B3C2-C36C267B58BA}" dt="2022-04-12T14:45:58.002" v="24"/>
            <ac:spMkLst>
              <pc:docMk/>
              <pc:sldMasterMk cId="2250386237" sldId="2147483798"/>
              <pc:sldLayoutMk cId="3157086162" sldId="2147483800"/>
              <ac:spMk id="5"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3832001107" sldId="2147483801"/>
          </pc:sldLayoutMkLst>
          <pc:spChg chg="mod">
            <ac:chgData name="susil kumar MANOHARAN" userId="fc73f84d69f7f064" providerId="Windows Live" clId="Web-{DC95E138-CD30-4829-B3C2-C36C267B58BA}" dt="2022-04-12T14:45:58.002" v="24"/>
            <ac:spMkLst>
              <pc:docMk/>
              <pc:sldMasterMk cId="2250386237" sldId="2147483798"/>
              <pc:sldLayoutMk cId="3832001107" sldId="2147483801"/>
              <ac:spMk id="5"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1145637558" sldId="2147483802"/>
          </pc:sldLayoutMkLst>
          <pc:spChg chg="mod">
            <ac:chgData name="susil kumar MANOHARAN" userId="fc73f84d69f7f064" providerId="Windows Live" clId="Web-{DC95E138-CD30-4829-B3C2-C36C267B58BA}" dt="2022-04-12T14:45:58.002" v="24"/>
            <ac:spMkLst>
              <pc:docMk/>
              <pc:sldMasterMk cId="2250386237" sldId="2147483798"/>
              <pc:sldLayoutMk cId="1145637558" sldId="2147483802"/>
              <ac:spMk id="6"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3418876377" sldId="2147483803"/>
          </pc:sldLayoutMkLst>
          <pc:spChg chg="mod">
            <ac:chgData name="susil kumar MANOHARAN" userId="fc73f84d69f7f064" providerId="Windows Live" clId="Web-{DC95E138-CD30-4829-B3C2-C36C267B58BA}" dt="2022-04-12T14:45:58.002" v="24"/>
            <ac:spMkLst>
              <pc:docMk/>
              <pc:sldMasterMk cId="2250386237" sldId="2147483798"/>
              <pc:sldLayoutMk cId="3418876377" sldId="2147483803"/>
              <ac:spMk id="8"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2373326029" sldId="2147483804"/>
          </pc:sldLayoutMkLst>
          <pc:spChg chg="mod">
            <ac:chgData name="susil kumar MANOHARAN" userId="fc73f84d69f7f064" providerId="Windows Live" clId="Web-{DC95E138-CD30-4829-B3C2-C36C267B58BA}" dt="2022-04-12T14:45:58.002" v="24"/>
            <ac:spMkLst>
              <pc:docMk/>
              <pc:sldMasterMk cId="2250386237" sldId="2147483798"/>
              <pc:sldLayoutMk cId="2373326029" sldId="2147483804"/>
              <ac:spMk id="4"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3601180808" sldId="2147483805"/>
          </pc:sldLayoutMkLst>
          <pc:spChg chg="mod">
            <ac:chgData name="susil kumar MANOHARAN" userId="fc73f84d69f7f064" providerId="Windows Live" clId="Web-{DC95E138-CD30-4829-B3C2-C36C267B58BA}" dt="2022-04-12T14:45:58.002" v="24"/>
            <ac:spMkLst>
              <pc:docMk/>
              <pc:sldMasterMk cId="2250386237" sldId="2147483798"/>
              <pc:sldLayoutMk cId="3601180808" sldId="2147483805"/>
              <ac:spMk id="3"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1335120149" sldId="2147483806"/>
          </pc:sldLayoutMkLst>
          <pc:spChg chg="mod">
            <ac:chgData name="susil kumar MANOHARAN" userId="fc73f84d69f7f064" providerId="Windows Live" clId="Web-{DC95E138-CD30-4829-B3C2-C36C267B58BA}" dt="2022-04-12T14:45:58.002" v="24"/>
            <ac:spMkLst>
              <pc:docMk/>
              <pc:sldMasterMk cId="2250386237" sldId="2147483798"/>
              <pc:sldLayoutMk cId="1335120149" sldId="2147483806"/>
              <ac:spMk id="6"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1735522841" sldId="2147483807"/>
          </pc:sldLayoutMkLst>
          <pc:spChg chg="mod">
            <ac:chgData name="susil kumar MANOHARAN" userId="fc73f84d69f7f064" providerId="Windows Live" clId="Web-{DC95E138-CD30-4829-B3C2-C36C267B58BA}" dt="2022-04-12T14:45:58.002" v="24"/>
            <ac:spMkLst>
              <pc:docMk/>
              <pc:sldMasterMk cId="2250386237" sldId="2147483798"/>
              <pc:sldLayoutMk cId="1735522841" sldId="2147483807"/>
              <ac:spMk id="6"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3216266994" sldId="2147483808"/>
          </pc:sldLayoutMkLst>
          <pc:spChg chg="mod">
            <ac:chgData name="susil kumar MANOHARAN" userId="fc73f84d69f7f064" providerId="Windows Live" clId="Web-{DC95E138-CD30-4829-B3C2-C36C267B58BA}" dt="2022-04-12T14:45:58.002" v="24"/>
            <ac:spMkLst>
              <pc:docMk/>
              <pc:sldMasterMk cId="2250386237" sldId="2147483798"/>
              <pc:sldLayoutMk cId="3216266994" sldId="2147483808"/>
              <ac:spMk id="5" creationId="{00000000-0000-0000-0000-000000000000}"/>
            </ac:spMkLst>
          </pc:spChg>
        </pc:sldLayoutChg>
        <pc:sldLayoutChg chg="modSp mod">
          <pc:chgData name="susil kumar MANOHARAN" userId="fc73f84d69f7f064" providerId="Windows Live" clId="Web-{DC95E138-CD30-4829-B3C2-C36C267B58BA}" dt="2022-04-12T14:45:58.002" v="24"/>
          <pc:sldLayoutMkLst>
            <pc:docMk/>
            <pc:sldMasterMk cId="2250386237" sldId="2147483798"/>
            <pc:sldLayoutMk cId="583278180" sldId="2147483809"/>
          </pc:sldLayoutMkLst>
          <pc:spChg chg="mod">
            <ac:chgData name="susil kumar MANOHARAN" userId="fc73f84d69f7f064" providerId="Windows Live" clId="Web-{DC95E138-CD30-4829-B3C2-C36C267B58BA}" dt="2022-04-12T14:45:58.002" v="24"/>
            <ac:spMkLst>
              <pc:docMk/>
              <pc:sldMasterMk cId="2250386237" sldId="2147483798"/>
              <pc:sldLayoutMk cId="583278180" sldId="2147483809"/>
              <ac:spMk id="5" creationId="{00000000-0000-0000-0000-000000000000}"/>
            </ac:spMkLst>
          </pc:spChg>
        </pc:sldLayoutChg>
      </pc:sldMasterChg>
    </pc:docChg>
  </pc:docChgLst>
  <pc:docChgLst>
    <pc:chgData name="susil kumar MANOHARAN" userId="fc73f84d69f7f064" providerId="Windows Live" clId="Web-{0CB42C2F-AE2C-4BB8-B11A-2B69428931A6}"/>
    <pc:docChg chg="modSld">
      <pc:chgData name="susil kumar MANOHARAN" userId="fc73f84d69f7f064" providerId="Windows Live" clId="Web-{0CB42C2F-AE2C-4BB8-B11A-2B69428931A6}" dt="2022-04-16T14:49:49.933" v="54" actId="20577"/>
      <pc:docMkLst>
        <pc:docMk/>
      </pc:docMkLst>
      <pc:sldChg chg="modSp">
        <pc:chgData name="susil kumar MANOHARAN" userId="fc73f84d69f7f064" providerId="Windows Live" clId="Web-{0CB42C2F-AE2C-4BB8-B11A-2B69428931A6}" dt="2022-04-16T14:29:39.485" v="21" actId="20577"/>
        <pc:sldMkLst>
          <pc:docMk/>
          <pc:sldMk cId="3676000694" sldId="257"/>
        </pc:sldMkLst>
        <pc:spChg chg="mod">
          <ac:chgData name="susil kumar MANOHARAN" userId="fc73f84d69f7f064" providerId="Windows Live" clId="Web-{0CB42C2F-AE2C-4BB8-B11A-2B69428931A6}" dt="2022-04-16T14:29:39.485" v="21" actId="20577"/>
          <ac:spMkLst>
            <pc:docMk/>
            <pc:sldMk cId="3676000694" sldId="257"/>
            <ac:spMk id="3" creationId="{1711B55A-81CB-D8AF-BDCB-EB72B579EB31}"/>
          </ac:spMkLst>
        </pc:spChg>
      </pc:sldChg>
      <pc:sldChg chg="modSp">
        <pc:chgData name="susil kumar MANOHARAN" userId="fc73f84d69f7f064" providerId="Windows Live" clId="Web-{0CB42C2F-AE2C-4BB8-B11A-2B69428931A6}" dt="2022-04-16T14:49:49.933" v="54" actId="20577"/>
        <pc:sldMkLst>
          <pc:docMk/>
          <pc:sldMk cId="344406723" sldId="260"/>
        </pc:sldMkLst>
        <pc:spChg chg="mod">
          <ac:chgData name="susil kumar MANOHARAN" userId="fc73f84d69f7f064" providerId="Windows Live" clId="Web-{0CB42C2F-AE2C-4BB8-B11A-2B69428931A6}" dt="2022-04-16T14:49:49.933" v="54" actId="20577"/>
          <ac:spMkLst>
            <pc:docMk/>
            <pc:sldMk cId="344406723" sldId="260"/>
            <ac:spMk id="3" creationId="{11D09A80-00C6-E542-BEAC-3D079BEB4A5F}"/>
          </ac:spMkLst>
        </pc:spChg>
      </pc:sldChg>
      <pc:sldChg chg="modSp">
        <pc:chgData name="susil kumar MANOHARAN" userId="fc73f84d69f7f064" providerId="Windows Live" clId="Web-{0CB42C2F-AE2C-4BB8-B11A-2B69428931A6}" dt="2022-04-16T14:29:57.797" v="29" actId="20577"/>
        <pc:sldMkLst>
          <pc:docMk/>
          <pc:sldMk cId="1823263961" sldId="262"/>
        </pc:sldMkLst>
        <pc:spChg chg="mod">
          <ac:chgData name="susil kumar MANOHARAN" userId="fc73f84d69f7f064" providerId="Windows Live" clId="Web-{0CB42C2F-AE2C-4BB8-B11A-2B69428931A6}" dt="2022-04-16T14:29:57.797" v="29" actId="20577"/>
          <ac:spMkLst>
            <pc:docMk/>
            <pc:sldMk cId="1823263961" sldId="262"/>
            <ac:spMk id="2" creationId="{ED60EBA3-26F9-9DA5-68E8-C54485080F6B}"/>
          </ac:spMkLst>
        </pc:spChg>
      </pc:sldChg>
      <pc:sldChg chg="modSp">
        <pc:chgData name="susil kumar MANOHARAN" userId="fc73f84d69f7f064" providerId="Windows Live" clId="Web-{0CB42C2F-AE2C-4BB8-B11A-2B69428931A6}" dt="2022-04-16T14:31:24.846" v="37" actId="20577"/>
        <pc:sldMkLst>
          <pc:docMk/>
          <pc:sldMk cId="3734634133" sldId="269"/>
        </pc:sldMkLst>
        <pc:spChg chg="mod">
          <ac:chgData name="susil kumar MANOHARAN" userId="fc73f84d69f7f064" providerId="Windows Live" clId="Web-{0CB42C2F-AE2C-4BB8-B11A-2B69428931A6}" dt="2022-04-16T14:31:24.846" v="37" actId="20577"/>
          <ac:spMkLst>
            <pc:docMk/>
            <pc:sldMk cId="3734634133" sldId="269"/>
            <ac:spMk id="3" creationId="{CCADA338-E454-BD1C-D568-C405F45E7E80}"/>
          </ac:spMkLst>
        </pc:spChg>
      </pc:sldChg>
      <pc:sldChg chg="modSp">
        <pc:chgData name="susil kumar MANOHARAN" userId="fc73f84d69f7f064" providerId="Windows Live" clId="Web-{0CB42C2F-AE2C-4BB8-B11A-2B69428931A6}" dt="2022-04-16T14:30:44.642" v="31" actId="20577"/>
        <pc:sldMkLst>
          <pc:docMk/>
          <pc:sldMk cId="484612703" sldId="270"/>
        </pc:sldMkLst>
        <pc:spChg chg="mod">
          <ac:chgData name="susil kumar MANOHARAN" userId="fc73f84d69f7f064" providerId="Windows Live" clId="Web-{0CB42C2F-AE2C-4BB8-B11A-2B69428931A6}" dt="2022-04-16T14:30:44.642" v="31" actId="20577"/>
          <ac:spMkLst>
            <pc:docMk/>
            <pc:sldMk cId="484612703" sldId="270"/>
            <ac:spMk id="3" creationId="{0BAD0847-736B-5908-8152-6F6ADA7234CF}"/>
          </ac:spMkLst>
        </pc:spChg>
      </pc:sldChg>
      <pc:sldChg chg="modSp">
        <pc:chgData name="susil kumar MANOHARAN" userId="fc73f84d69f7f064" providerId="Windows Live" clId="Web-{0CB42C2F-AE2C-4BB8-B11A-2B69428931A6}" dt="2022-04-16T14:31:04.190" v="33" actId="20577"/>
        <pc:sldMkLst>
          <pc:docMk/>
          <pc:sldMk cId="3937695599" sldId="271"/>
        </pc:sldMkLst>
        <pc:spChg chg="mod">
          <ac:chgData name="susil kumar MANOHARAN" userId="fc73f84d69f7f064" providerId="Windows Live" clId="Web-{0CB42C2F-AE2C-4BB8-B11A-2B69428931A6}" dt="2022-04-16T14:31:04.190" v="33" actId="20577"/>
          <ac:spMkLst>
            <pc:docMk/>
            <pc:sldMk cId="3937695599" sldId="271"/>
            <ac:spMk id="3" creationId="{55D7641C-3105-1729-A814-EF1F8D858968}"/>
          </ac:spMkLst>
        </pc:spChg>
      </pc:sldChg>
    </pc:docChg>
  </pc:docChgLst>
</pc:chgInfo>
</file>

<file path=ppt/media/image1.png>
</file>

<file path=ppt/media/image10.JPG>
</file>

<file path=ppt/media/image11.png>
</file>

<file path=ppt/media/image12.JPG>
</file>

<file path=ppt/media/image13.png>
</file>

<file path=ppt/media/image14.JPG>
</file>

<file path=ppt/media/image2.JPG>
</file>

<file path=ppt/media/image3.JPG>
</file>

<file path=ppt/media/image4.JPG>
</file>

<file path=ppt/media/image5.png>
</file>

<file path=ppt/media/image6.JP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4/29/2022</a:t>
            </a:fld>
            <a:endParaRPr lang="en-US" dirty="0"/>
          </a:p>
        </p:txBody>
      </p:sp>
      <p:sp>
        <p:nvSpPr>
          <p:cNvPr id="5" name="Footer Placeholder 4"/>
          <p:cNvSpPr>
            <a:spLocks noGrp="1"/>
          </p:cNvSpPr>
          <p:nvPr>
            <p:ph type="ftr" sz="quarter" idx="11"/>
          </p:nvPr>
        </p:nvSpPr>
        <p:spPr/>
        <p:txBody>
          <a:bodyPr/>
          <a:lstStyle/>
          <a:p>
            <a:r>
              <a:rPr lang="en-US" dirty="0"/>
              <a:t>DEPARTMENT OF IT</a:t>
            </a:r>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90868271"/>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4/29/2022</a:t>
            </a:fld>
            <a:endParaRPr lang="en-US" dirty="0"/>
          </a:p>
        </p:txBody>
      </p:sp>
      <p:sp>
        <p:nvSpPr>
          <p:cNvPr id="5" name="Footer Placeholder 4"/>
          <p:cNvSpPr>
            <a:spLocks noGrp="1"/>
          </p:cNvSpPr>
          <p:nvPr>
            <p:ph type="ftr" sz="quarter" idx="11"/>
          </p:nvPr>
        </p:nvSpPr>
        <p:spPr/>
        <p:txBody>
          <a:bodyPr/>
          <a:lstStyle/>
          <a:p>
            <a:r>
              <a:rPr lang="en-US" dirty="0"/>
              <a:t>DEPARTMENT OF IT</a:t>
            </a:r>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16266994"/>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4/29/2022</a:t>
            </a:fld>
            <a:endParaRPr lang="en-US" dirty="0"/>
          </a:p>
        </p:txBody>
      </p:sp>
      <p:sp>
        <p:nvSpPr>
          <p:cNvPr id="5" name="Footer Placeholder 4"/>
          <p:cNvSpPr>
            <a:spLocks noGrp="1"/>
          </p:cNvSpPr>
          <p:nvPr>
            <p:ph type="ftr" sz="quarter" idx="11"/>
          </p:nvPr>
        </p:nvSpPr>
        <p:spPr/>
        <p:txBody>
          <a:bodyPr/>
          <a:lstStyle/>
          <a:p>
            <a:r>
              <a:rPr lang="en-US" dirty="0"/>
              <a:t>DEPARTMENT OF IT</a:t>
            </a:r>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83278180"/>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4/29/2022</a:t>
            </a:fld>
            <a:endParaRPr lang="en-US" dirty="0"/>
          </a:p>
        </p:txBody>
      </p:sp>
      <p:sp>
        <p:nvSpPr>
          <p:cNvPr id="5" name="Footer Placeholder 4"/>
          <p:cNvSpPr>
            <a:spLocks noGrp="1"/>
          </p:cNvSpPr>
          <p:nvPr>
            <p:ph type="ftr" sz="quarter" idx="11"/>
          </p:nvPr>
        </p:nvSpPr>
        <p:spPr/>
        <p:txBody>
          <a:bodyPr/>
          <a:lstStyle/>
          <a:p>
            <a:r>
              <a:rPr lang="en-US" dirty="0"/>
              <a:t>DEPARTMENT OF IT</a:t>
            </a:r>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57086162"/>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4/29/2022</a:t>
            </a:fld>
            <a:endParaRPr lang="en-US" dirty="0"/>
          </a:p>
        </p:txBody>
      </p:sp>
      <p:sp>
        <p:nvSpPr>
          <p:cNvPr id="5" name="Footer Placeholder 4"/>
          <p:cNvSpPr>
            <a:spLocks noGrp="1"/>
          </p:cNvSpPr>
          <p:nvPr>
            <p:ph type="ftr" sz="quarter" idx="11"/>
          </p:nvPr>
        </p:nvSpPr>
        <p:spPr/>
        <p:txBody>
          <a:bodyPr/>
          <a:lstStyle/>
          <a:p>
            <a:r>
              <a:rPr lang="en-US" dirty="0"/>
              <a:t>DEPARTMENT OF IT</a:t>
            </a:r>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32001107"/>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4/29/2022</a:t>
            </a:fld>
            <a:endParaRPr lang="en-US" dirty="0"/>
          </a:p>
        </p:txBody>
      </p:sp>
      <p:sp>
        <p:nvSpPr>
          <p:cNvPr id="6" name="Footer Placeholder 5"/>
          <p:cNvSpPr>
            <a:spLocks noGrp="1"/>
          </p:cNvSpPr>
          <p:nvPr>
            <p:ph type="ftr" sz="quarter" idx="11"/>
          </p:nvPr>
        </p:nvSpPr>
        <p:spPr/>
        <p:txBody>
          <a:bodyPr/>
          <a:lstStyle/>
          <a:p>
            <a:r>
              <a:rPr lang="en-US" dirty="0"/>
              <a:t>DEPARTMENT OF IT</a:t>
            </a:r>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45637558"/>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4/29/2022</a:t>
            </a:fld>
            <a:endParaRPr lang="en-US" dirty="0"/>
          </a:p>
        </p:txBody>
      </p:sp>
      <p:sp>
        <p:nvSpPr>
          <p:cNvPr id="8" name="Footer Placeholder 7"/>
          <p:cNvSpPr>
            <a:spLocks noGrp="1"/>
          </p:cNvSpPr>
          <p:nvPr>
            <p:ph type="ftr" sz="quarter" idx="11"/>
          </p:nvPr>
        </p:nvSpPr>
        <p:spPr/>
        <p:txBody>
          <a:bodyPr/>
          <a:lstStyle/>
          <a:p>
            <a:r>
              <a:rPr lang="en-US" dirty="0"/>
              <a:t>DEPARTMENT OF IT</a:t>
            </a:r>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18876377"/>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4/29/2022</a:t>
            </a:fld>
            <a:endParaRPr lang="en-US" dirty="0"/>
          </a:p>
        </p:txBody>
      </p:sp>
      <p:sp>
        <p:nvSpPr>
          <p:cNvPr id="4" name="Footer Placeholder 3"/>
          <p:cNvSpPr>
            <a:spLocks noGrp="1"/>
          </p:cNvSpPr>
          <p:nvPr>
            <p:ph type="ftr" sz="quarter" idx="11"/>
          </p:nvPr>
        </p:nvSpPr>
        <p:spPr/>
        <p:txBody>
          <a:bodyPr/>
          <a:lstStyle/>
          <a:p>
            <a:r>
              <a:rPr lang="en-US" dirty="0"/>
              <a:t>DEPARTMENT OF IT</a:t>
            </a:r>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73326029"/>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4/29/2022</a:t>
            </a:fld>
            <a:endParaRPr lang="en-US" dirty="0"/>
          </a:p>
        </p:txBody>
      </p:sp>
      <p:sp>
        <p:nvSpPr>
          <p:cNvPr id="3" name="Footer Placeholder 2"/>
          <p:cNvSpPr>
            <a:spLocks noGrp="1"/>
          </p:cNvSpPr>
          <p:nvPr>
            <p:ph type="ftr" sz="quarter" idx="11"/>
          </p:nvPr>
        </p:nvSpPr>
        <p:spPr/>
        <p:txBody>
          <a:bodyPr/>
          <a:lstStyle/>
          <a:p>
            <a:r>
              <a:rPr lang="en-US" dirty="0"/>
              <a:t>DEPARTMENT OF IT</a:t>
            </a:r>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01180808"/>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4/29/2022</a:t>
            </a:fld>
            <a:endParaRPr lang="en-US" dirty="0"/>
          </a:p>
        </p:txBody>
      </p:sp>
      <p:sp>
        <p:nvSpPr>
          <p:cNvPr id="6" name="Footer Placeholder 5"/>
          <p:cNvSpPr>
            <a:spLocks noGrp="1"/>
          </p:cNvSpPr>
          <p:nvPr>
            <p:ph type="ftr" sz="quarter" idx="11"/>
          </p:nvPr>
        </p:nvSpPr>
        <p:spPr/>
        <p:txBody>
          <a:bodyPr/>
          <a:lstStyle/>
          <a:p>
            <a:r>
              <a:rPr lang="en-US" dirty="0"/>
              <a:t>DEPARTMENT OF IT</a:t>
            </a:r>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35120149"/>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4/29/2022</a:t>
            </a:fld>
            <a:endParaRPr lang="en-US" dirty="0"/>
          </a:p>
        </p:txBody>
      </p:sp>
      <p:sp>
        <p:nvSpPr>
          <p:cNvPr id="6" name="Footer Placeholder 5"/>
          <p:cNvSpPr>
            <a:spLocks noGrp="1"/>
          </p:cNvSpPr>
          <p:nvPr>
            <p:ph type="ftr" sz="quarter" idx="11"/>
          </p:nvPr>
        </p:nvSpPr>
        <p:spPr/>
        <p:txBody>
          <a:bodyPr/>
          <a:lstStyle/>
          <a:p>
            <a:r>
              <a:rPr lang="en-US" dirty="0"/>
              <a:t>DEPARTMENT OF IT</a:t>
            </a:r>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35522841"/>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4/29/2022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DEPARTMENT OF IT</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250386237"/>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ecuriumsolutions.com/blog/hacking-windows-7-using-bashshell-backdoor-and-post-exploitation/" TargetMode="External"/><Relationship Id="rId2" Type="http://schemas.openxmlformats.org/officeDocument/2006/relationships/hyperlink" Target="https://www.eccouncil.org/ethical-hacking/#:~:text=Ethical%20hacking%20is%20a%20process,and%20looking%20for%20weak%20points/" TargetMode="External"/><Relationship Id="rId1" Type="http://schemas.openxmlformats.org/officeDocument/2006/relationships/slideLayout" Target="../slideLayouts/slideLayout2.xml"/><Relationship Id="rId4" Type="http://schemas.openxmlformats.org/officeDocument/2006/relationships/hyperlink" Target="https://sathisharthars.wordpress.com/2014/05/21/hack-windows-7-with-bashshell-using-kali-linu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38423" y="3766457"/>
            <a:ext cx="10909073" cy="1654629"/>
          </a:xfrm>
        </p:spPr>
        <p:txBody>
          <a:bodyPr vert="horz" lIns="91440" tIns="45720" rIns="91440" bIns="45720" rtlCol="0" anchor="b">
            <a:normAutofit fontScale="90000"/>
          </a:bodyPr>
          <a:lstStyle/>
          <a:p>
            <a:pPr algn="ctr"/>
            <a:r>
              <a:rPr lang="en-US" sz="2900" b="1"/>
              <a:t>   </a:t>
            </a:r>
            <a:br>
              <a:rPr lang="en-US" sz="2900" b="1"/>
            </a:br>
            <a:r>
              <a:rPr lang="en-US" sz="2900" b="1"/>
              <a:t>           </a:t>
            </a:r>
            <a:br>
              <a:rPr lang="en-US" sz="2900" b="1"/>
            </a:br>
            <a:br>
              <a:rPr lang="en-US" sz="2900" b="1"/>
            </a:br>
            <a:r>
              <a:rPr lang="en-US" sz="2900" b="1"/>
              <a:t>          </a:t>
            </a:r>
            <a:endParaRPr lang="en-US" sz="2900"/>
          </a:p>
        </p:txBody>
      </p:sp>
      <p:sp>
        <p:nvSpPr>
          <p:cNvPr id="3" name="Subtitle 2"/>
          <p:cNvSpPr>
            <a:spLocks noGrp="1"/>
          </p:cNvSpPr>
          <p:nvPr>
            <p:ph type="subTitle" idx="1"/>
          </p:nvPr>
        </p:nvSpPr>
        <p:spPr>
          <a:xfrm>
            <a:off x="133256" y="6477295"/>
            <a:ext cx="11491435" cy="646482"/>
          </a:xfrm>
        </p:spPr>
        <p:txBody>
          <a:bodyPr vert="horz" lIns="91440" tIns="45720" rIns="91440" bIns="45720" rtlCol="0" anchor="t">
            <a:normAutofit/>
          </a:bodyPr>
          <a:lstStyle/>
          <a:p>
            <a:pPr algn="r"/>
            <a:r>
              <a:rPr lang="en-US" sz="2000" b="1" dirty="0">
                <a:solidFill>
                  <a:schemeClr val="tx1">
                    <a:lumMod val="85000"/>
                    <a:lumOff val="15000"/>
                  </a:schemeClr>
                </a:solidFill>
              </a:rPr>
              <a:t>  </a:t>
            </a:r>
            <a:endParaRPr lang="en-US" sz="2000" b="1">
              <a:solidFill>
                <a:schemeClr val="tx1">
                  <a:lumMod val="85000"/>
                  <a:lumOff val="15000"/>
                </a:schemeClr>
              </a:solidFill>
              <a:cs typeface="Calibri"/>
            </a:endParaRPr>
          </a:p>
        </p:txBody>
      </p:sp>
      <p:pic>
        <p:nvPicPr>
          <p:cNvPr id="7" name="Picture 7" descr="Logo, company name&#10;&#10;Description automatically generated">
            <a:extLst>
              <a:ext uri="{FF2B5EF4-FFF2-40B4-BE49-F238E27FC236}">
                <a16:creationId xmlns:a16="http://schemas.microsoft.com/office/drawing/2014/main" id="{2FA880C6-A5EE-4FB7-D2F3-FD5599F88EDD}"/>
              </a:ext>
            </a:extLst>
          </p:cNvPr>
          <p:cNvPicPr>
            <a:picLocks noChangeAspect="1"/>
          </p:cNvPicPr>
          <p:nvPr/>
        </p:nvPicPr>
        <p:blipFill>
          <a:blip r:embed="rId2"/>
          <a:stretch>
            <a:fillRect/>
          </a:stretch>
        </p:blipFill>
        <p:spPr>
          <a:xfrm>
            <a:off x="832828" y="-978"/>
            <a:ext cx="10284036" cy="2082518"/>
          </a:xfrm>
          <a:prstGeom prst="rect">
            <a:avLst/>
          </a:prstGeom>
        </p:spPr>
      </p:pic>
      <p:sp>
        <p:nvSpPr>
          <p:cNvPr id="8" name="TextBox 7">
            <a:extLst>
              <a:ext uri="{FF2B5EF4-FFF2-40B4-BE49-F238E27FC236}">
                <a16:creationId xmlns:a16="http://schemas.microsoft.com/office/drawing/2014/main" id="{A64F1EC6-BA47-7652-9F8D-3637E6A3EDCA}"/>
              </a:ext>
            </a:extLst>
          </p:cNvPr>
          <p:cNvSpPr txBox="1"/>
          <p:nvPr/>
        </p:nvSpPr>
        <p:spPr>
          <a:xfrm>
            <a:off x="872648" y="2605413"/>
            <a:ext cx="11323526" cy="30623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GB" sz="2800" dirty="0">
                <a:latin typeface="Arial"/>
                <a:cs typeface="Arial"/>
              </a:rPr>
              <a:t>                </a:t>
            </a:r>
            <a:r>
              <a:rPr lang="en-GB" sz="2800" b="1" dirty="0">
                <a:latin typeface="Arial"/>
                <a:cs typeface="Arial"/>
              </a:rPr>
              <a:t> </a:t>
            </a:r>
            <a:r>
              <a:rPr lang="en-GB" sz="2800" b="1" dirty="0">
                <a:solidFill>
                  <a:srgbClr val="FF0000"/>
                </a:solidFill>
                <a:latin typeface="Arial"/>
                <a:cs typeface="Arial"/>
              </a:rPr>
              <a:t>CLEARING LINUX LOGS USING BASH SHELL</a:t>
            </a:r>
          </a:p>
          <a:p>
            <a:pPr>
              <a:spcAft>
                <a:spcPts val="600"/>
              </a:spcAft>
            </a:pPr>
            <a:endParaRPr lang="en-GB" sz="2800" b="1" dirty="0">
              <a:latin typeface="Arial"/>
              <a:cs typeface="Arial"/>
            </a:endParaRPr>
          </a:p>
          <a:p>
            <a:pPr>
              <a:spcAft>
                <a:spcPts val="600"/>
              </a:spcAft>
            </a:pPr>
            <a:r>
              <a:rPr lang="en-GB" sz="2800" b="1" dirty="0">
                <a:ea typeface="+mn-lt"/>
                <a:cs typeface="+mn-lt"/>
              </a:rPr>
              <a:t>Project Supervisor: </a:t>
            </a:r>
            <a:r>
              <a:rPr lang="en-GB" sz="2800" b="1" dirty="0" err="1">
                <a:ea typeface="+mn-lt"/>
                <a:cs typeface="+mn-lt"/>
              </a:rPr>
              <a:t>Dr.</a:t>
            </a:r>
            <a:r>
              <a:rPr lang="en-GB" sz="2800" b="1" dirty="0">
                <a:ea typeface="+mn-lt"/>
                <a:cs typeface="+mn-lt"/>
              </a:rPr>
              <a:t> A.SIVASANGARI, M.E., Ph.D.,</a:t>
            </a:r>
            <a:endParaRPr lang="en-GB" b="1" dirty="0"/>
          </a:p>
          <a:p>
            <a:pPr>
              <a:spcAft>
                <a:spcPts val="600"/>
              </a:spcAft>
            </a:pPr>
            <a:r>
              <a:rPr lang="en-GB" sz="2800" b="1" dirty="0">
                <a:ea typeface="+mn-lt"/>
                <a:cs typeface="+mn-lt"/>
              </a:rPr>
              <a:t>Name of the Student: VIJAY.S</a:t>
            </a:r>
            <a:endParaRPr lang="en-GB" b="1" dirty="0"/>
          </a:p>
          <a:p>
            <a:pPr>
              <a:spcAft>
                <a:spcPts val="600"/>
              </a:spcAft>
            </a:pPr>
            <a:r>
              <a:rPr lang="en-GB" sz="2800" b="1" dirty="0">
                <a:ea typeface="+mn-lt"/>
                <a:cs typeface="+mn-lt"/>
              </a:rPr>
              <a:t>Register Number: 39120135</a:t>
            </a:r>
            <a:endParaRPr lang="en-GB" b="1" dirty="0"/>
          </a:p>
          <a:p>
            <a:pPr>
              <a:spcAft>
                <a:spcPts val="600"/>
              </a:spcAft>
            </a:pPr>
            <a:endParaRPr lang="en-GB" sz="2800" b="1" dirty="0">
              <a:latin typeface="Arial"/>
              <a:cs typeface="Arial"/>
            </a:endParaRPr>
          </a:p>
        </p:txBody>
      </p:sp>
      <p:sp>
        <p:nvSpPr>
          <p:cNvPr id="4" name="Slide Number Placeholder 3">
            <a:extLst>
              <a:ext uri="{FF2B5EF4-FFF2-40B4-BE49-F238E27FC236}">
                <a16:creationId xmlns:a16="http://schemas.microsoft.com/office/drawing/2014/main" id="{1E1BCE9A-FB0B-191A-8520-46FA25BA75EF}"/>
              </a:ext>
            </a:extLst>
          </p:cNvPr>
          <p:cNvSpPr>
            <a:spLocks noGrp="1"/>
          </p:cNvSpPr>
          <p:nvPr>
            <p:ph type="sldNum" sz="quarter" idx="12"/>
          </p:nvPr>
        </p:nvSpPr>
        <p:spPr/>
        <p:txBody>
          <a:bodyPr/>
          <a:lstStyle/>
          <a:p>
            <a:fld id="{48F63A3B-78C7-47BE-AE5E-E10140E04643}" type="slidenum">
              <a:rPr lang="en-US" sz="1800" dirty="0"/>
              <a:t>1</a:t>
            </a:fld>
            <a:endParaRPr lang="en-GB" sz="1800"/>
          </a:p>
        </p:txBody>
      </p:sp>
      <p:sp>
        <p:nvSpPr>
          <p:cNvPr id="5" name="Footer Placeholder 4">
            <a:extLst>
              <a:ext uri="{FF2B5EF4-FFF2-40B4-BE49-F238E27FC236}">
                <a16:creationId xmlns:a16="http://schemas.microsoft.com/office/drawing/2014/main" id="{8BAF8C47-220A-E7A3-C17F-25A7F5983A6E}"/>
              </a:ext>
            </a:extLst>
          </p:cNvPr>
          <p:cNvSpPr>
            <a:spLocks noGrp="1"/>
          </p:cNvSpPr>
          <p:nvPr>
            <p:ph type="ftr" sz="quarter" idx="11"/>
          </p:nvPr>
        </p:nvSpPr>
        <p:spPr>
          <a:xfrm>
            <a:off x="2984327" y="6356350"/>
            <a:ext cx="5169073" cy="365125"/>
          </a:xfrm>
        </p:spPr>
        <p:txBody>
          <a:bodyPr/>
          <a:lstStyle/>
          <a:p>
            <a:r>
              <a:rPr lang="en-GB" sz="1800" dirty="0"/>
              <a:t>DEPARTMENT OF IT</a:t>
            </a:r>
            <a:endParaRPr lang="en-GB" sz="1800" dirty="0">
              <a:cs typeface="Calibri"/>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C269CC05-64DD-3F5B-16C4-D8FD8D3DDA93}"/>
              </a:ext>
            </a:extLst>
          </p:cNvPr>
          <p:cNvPicPr>
            <a:picLocks noChangeAspect="1"/>
          </p:cNvPicPr>
          <p:nvPr/>
        </p:nvPicPr>
        <p:blipFill>
          <a:blip r:embed="rId2"/>
          <a:stretch>
            <a:fillRect/>
          </a:stretch>
        </p:blipFill>
        <p:spPr>
          <a:xfrm>
            <a:off x="3094891" y="1934680"/>
            <a:ext cx="4114800" cy="2348822"/>
          </a:xfrm>
          <a:prstGeom prst="rect">
            <a:avLst/>
          </a:prstGeom>
        </p:spPr>
      </p:pic>
      <p:pic>
        <p:nvPicPr>
          <p:cNvPr id="3" name="Picture 3">
            <a:extLst>
              <a:ext uri="{FF2B5EF4-FFF2-40B4-BE49-F238E27FC236}">
                <a16:creationId xmlns:a16="http://schemas.microsoft.com/office/drawing/2014/main" id="{9183A88C-7EC5-3451-4855-562ECAE2C064}"/>
              </a:ext>
            </a:extLst>
          </p:cNvPr>
          <p:cNvPicPr>
            <a:picLocks noChangeAspect="1"/>
          </p:cNvPicPr>
          <p:nvPr/>
        </p:nvPicPr>
        <p:blipFill rotWithShape="1">
          <a:blip r:embed="rId3">
            <a:extLst>
              <a:ext uri="{28A0092B-C50C-407E-A947-70E740481C1C}">
                <a14:useLocalDpi xmlns:a14="http://schemas.microsoft.com/office/drawing/2010/main" val="0"/>
              </a:ext>
            </a:extLst>
          </a:blip>
          <a:srcRect l="6375" t="-503" r="-2191" b="503"/>
          <a:stretch/>
        </p:blipFill>
        <p:spPr>
          <a:xfrm>
            <a:off x="1658472" y="788894"/>
            <a:ext cx="8812304" cy="5351930"/>
          </a:xfrm>
          <a:prstGeom prst="rect">
            <a:avLst/>
          </a:prstGeom>
        </p:spPr>
      </p:pic>
      <p:sp>
        <p:nvSpPr>
          <p:cNvPr id="4" name="Slide Number Placeholder 3">
            <a:extLst>
              <a:ext uri="{FF2B5EF4-FFF2-40B4-BE49-F238E27FC236}">
                <a16:creationId xmlns:a16="http://schemas.microsoft.com/office/drawing/2014/main" id="{369FF7B5-43B5-CCBF-68FF-16BC8DFED42F}"/>
              </a:ext>
            </a:extLst>
          </p:cNvPr>
          <p:cNvSpPr>
            <a:spLocks noGrp="1"/>
          </p:cNvSpPr>
          <p:nvPr>
            <p:ph type="sldNum" sz="quarter" idx="12"/>
          </p:nvPr>
        </p:nvSpPr>
        <p:spPr/>
        <p:txBody>
          <a:bodyPr/>
          <a:lstStyle/>
          <a:p>
            <a:fld id="{48F63A3B-78C7-47BE-AE5E-E10140E04643}" type="slidenum">
              <a:rPr lang="en-US" dirty="0"/>
              <a:t>10</a:t>
            </a:fld>
            <a:endParaRPr lang="en-GB"/>
          </a:p>
        </p:txBody>
      </p:sp>
      <p:sp>
        <p:nvSpPr>
          <p:cNvPr id="5" name="Footer Placeholder 4">
            <a:extLst>
              <a:ext uri="{FF2B5EF4-FFF2-40B4-BE49-F238E27FC236}">
                <a16:creationId xmlns:a16="http://schemas.microsoft.com/office/drawing/2014/main" id="{30DBF61C-941F-EEB2-FA61-558F59160F7D}"/>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3217137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242EC480-C28F-F2F3-8B9B-C6E733E7C355}"/>
              </a:ext>
            </a:extLst>
          </p:cNvPr>
          <p:cNvPicPr>
            <a:picLocks noChangeAspect="1"/>
          </p:cNvPicPr>
          <p:nvPr/>
        </p:nvPicPr>
        <p:blipFill>
          <a:blip r:embed="rId2"/>
          <a:stretch>
            <a:fillRect/>
          </a:stretch>
        </p:blipFill>
        <p:spPr>
          <a:xfrm>
            <a:off x="2195665" y="3813246"/>
            <a:ext cx="135159" cy="66464"/>
          </a:xfrm>
          <a:prstGeom prst="rect">
            <a:avLst/>
          </a:prstGeom>
        </p:spPr>
      </p:pic>
      <p:pic>
        <p:nvPicPr>
          <p:cNvPr id="3" name="Picture 3">
            <a:extLst>
              <a:ext uri="{FF2B5EF4-FFF2-40B4-BE49-F238E27FC236}">
                <a16:creationId xmlns:a16="http://schemas.microsoft.com/office/drawing/2014/main" id="{524F5B87-DEE6-FD94-1CD0-996195CA27C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44705" y="699248"/>
            <a:ext cx="9305365" cy="5522258"/>
          </a:xfrm>
          <a:prstGeom prst="rect">
            <a:avLst/>
          </a:prstGeom>
        </p:spPr>
      </p:pic>
      <p:sp>
        <p:nvSpPr>
          <p:cNvPr id="4" name="Slide Number Placeholder 3">
            <a:extLst>
              <a:ext uri="{FF2B5EF4-FFF2-40B4-BE49-F238E27FC236}">
                <a16:creationId xmlns:a16="http://schemas.microsoft.com/office/drawing/2014/main" id="{D02202F8-ED48-04EF-BAA5-11B62BAAA141}"/>
              </a:ext>
            </a:extLst>
          </p:cNvPr>
          <p:cNvSpPr>
            <a:spLocks noGrp="1"/>
          </p:cNvSpPr>
          <p:nvPr>
            <p:ph type="sldNum" sz="quarter" idx="12"/>
          </p:nvPr>
        </p:nvSpPr>
        <p:spPr/>
        <p:txBody>
          <a:bodyPr/>
          <a:lstStyle/>
          <a:p>
            <a:fld id="{48F63A3B-78C7-47BE-AE5E-E10140E04643}" type="slidenum">
              <a:rPr lang="en-US" dirty="0"/>
              <a:t>11</a:t>
            </a:fld>
            <a:endParaRPr lang="en-GB"/>
          </a:p>
        </p:txBody>
      </p:sp>
      <p:sp>
        <p:nvSpPr>
          <p:cNvPr id="5" name="Footer Placeholder 4">
            <a:extLst>
              <a:ext uri="{FF2B5EF4-FFF2-40B4-BE49-F238E27FC236}">
                <a16:creationId xmlns:a16="http://schemas.microsoft.com/office/drawing/2014/main" id="{ABA9390B-9E64-1575-4AEF-67502644B670}"/>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930154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5A0A154D-A157-9387-BE4C-5460CD7F420A}"/>
              </a:ext>
            </a:extLst>
          </p:cNvPr>
          <p:cNvPicPr>
            <a:picLocks noChangeAspect="1"/>
          </p:cNvPicPr>
          <p:nvPr/>
        </p:nvPicPr>
        <p:blipFill>
          <a:blip r:embed="rId2"/>
          <a:stretch>
            <a:fillRect/>
          </a:stretch>
        </p:blipFill>
        <p:spPr>
          <a:xfrm>
            <a:off x="6642847" y="3296570"/>
            <a:ext cx="742691" cy="365610"/>
          </a:xfrm>
          <a:prstGeom prst="rect">
            <a:avLst/>
          </a:prstGeom>
        </p:spPr>
      </p:pic>
      <p:pic>
        <p:nvPicPr>
          <p:cNvPr id="3" name="Picture 3">
            <a:extLst>
              <a:ext uri="{FF2B5EF4-FFF2-40B4-BE49-F238E27FC236}">
                <a16:creationId xmlns:a16="http://schemas.microsoft.com/office/drawing/2014/main" id="{4A46B7CC-3F01-4909-3618-934847B23D8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79176" y="932329"/>
            <a:ext cx="8588189" cy="4580965"/>
          </a:xfrm>
          <a:prstGeom prst="rect">
            <a:avLst/>
          </a:prstGeom>
        </p:spPr>
      </p:pic>
      <p:sp>
        <p:nvSpPr>
          <p:cNvPr id="4" name="Slide Number Placeholder 3">
            <a:extLst>
              <a:ext uri="{FF2B5EF4-FFF2-40B4-BE49-F238E27FC236}">
                <a16:creationId xmlns:a16="http://schemas.microsoft.com/office/drawing/2014/main" id="{2EF9E945-5DC2-FCE0-4AAA-01F3C9EDD359}"/>
              </a:ext>
            </a:extLst>
          </p:cNvPr>
          <p:cNvSpPr>
            <a:spLocks noGrp="1"/>
          </p:cNvSpPr>
          <p:nvPr>
            <p:ph type="sldNum" sz="quarter" idx="12"/>
          </p:nvPr>
        </p:nvSpPr>
        <p:spPr/>
        <p:txBody>
          <a:bodyPr/>
          <a:lstStyle/>
          <a:p>
            <a:fld id="{48F63A3B-78C7-47BE-AE5E-E10140E04643}" type="slidenum">
              <a:rPr lang="en-US" dirty="0"/>
              <a:t>12</a:t>
            </a:fld>
            <a:endParaRPr lang="en-GB"/>
          </a:p>
        </p:txBody>
      </p:sp>
      <p:sp>
        <p:nvSpPr>
          <p:cNvPr id="5" name="Footer Placeholder 4">
            <a:extLst>
              <a:ext uri="{FF2B5EF4-FFF2-40B4-BE49-F238E27FC236}">
                <a16:creationId xmlns:a16="http://schemas.microsoft.com/office/drawing/2014/main" id="{5841158B-4CC4-8FB0-5AA7-B11CCCA9D71B}"/>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3093703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F869F28E-789F-E112-861D-4A1F769E6C50}"/>
              </a:ext>
            </a:extLst>
          </p:cNvPr>
          <p:cNvPicPr>
            <a:picLocks noChangeAspect="1"/>
          </p:cNvPicPr>
          <p:nvPr/>
        </p:nvPicPr>
        <p:blipFill>
          <a:blip r:embed="rId2"/>
          <a:stretch>
            <a:fillRect/>
          </a:stretch>
        </p:blipFill>
        <p:spPr>
          <a:xfrm>
            <a:off x="6472692" y="3307975"/>
            <a:ext cx="1311430" cy="647281"/>
          </a:xfrm>
          <a:prstGeom prst="rect">
            <a:avLst/>
          </a:prstGeom>
        </p:spPr>
      </p:pic>
      <p:pic>
        <p:nvPicPr>
          <p:cNvPr id="3" name="Picture 3">
            <a:extLst>
              <a:ext uri="{FF2B5EF4-FFF2-40B4-BE49-F238E27FC236}">
                <a16:creationId xmlns:a16="http://schemas.microsoft.com/office/drawing/2014/main" id="{3A50E6DD-187C-3438-FC82-643033E25B8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06388" y="959224"/>
            <a:ext cx="8579224" cy="4903693"/>
          </a:xfrm>
          <a:prstGeom prst="rect">
            <a:avLst/>
          </a:prstGeom>
        </p:spPr>
      </p:pic>
      <p:sp>
        <p:nvSpPr>
          <p:cNvPr id="4" name="Slide Number Placeholder 3">
            <a:extLst>
              <a:ext uri="{FF2B5EF4-FFF2-40B4-BE49-F238E27FC236}">
                <a16:creationId xmlns:a16="http://schemas.microsoft.com/office/drawing/2014/main" id="{E06C98E7-6943-E2F7-80D6-FBEA4D1666CF}"/>
              </a:ext>
            </a:extLst>
          </p:cNvPr>
          <p:cNvSpPr>
            <a:spLocks noGrp="1"/>
          </p:cNvSpPr>
          <p:nvPr>
            <p:ph type="sldNum" sz="quarter" idx="12"/>
          </p:nvPr>
        </p:nvSpPr>
        <p:spPr/>
        <p:txBody>
          <a:bodyPr/>
          <a:lstStyle/>
          <a:p>
            <a:fld id="{48F63A3B-78C7-47BE-AE5E-E10140E04643}" type="slidenum">
              <a:rPr lang="en-US" dirty="0"/>
              <a:t>13</a:t>
            </a:fld>
            <a:endParaRPr lang="en-GB"/>
          </a:p>
        </p:txBody>
      </p:sp>
      <p:sp>
        <p:nvSpPr>
          <p:cNvPr id="5" name="Footer Placeholder 4">
            <a:extLst>
              <a:ext uri="{FF2B5EF4-FFF2-40B4-BE49-F238E27FC236}">
                <a16:creationId xmlns:a16="http://schemas.microsoft.com/office/drawing/2014/main" id="{CE276084-0535-8C96-F7BA-52D45EDE6A12}"/>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1564134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A8DF5-BCB1-0D79-333D-C1774C2162ED}"/>
              </a:ext>
            </a:extLst>
          </p:cNvPr>
          <p:cNvSpPr>
            <a:spLocks noGrp="1"/>
          </p:cNvSpPr>
          <p:nvPr>
            <p:ph type="title"/>
          </p:nvPr>
        </p:nvSpPr>
        <p:spPr>
          <a:xfrm>
            <a:off x="349624" y="365126"/>
            <a:ext cx="11004176" cy="1188664"/>
          </a:xfrm>
        </p:spPr>
        <p:txBody>
          <a:bodyPr/>
          <a:lstStyle/>
          <a:p>
            <a:r>
              <a:rPr lang="en-GB" sz="3000" b="1" dirty="0">
                <a:solidFill>
                  <a:srgbClr val="C00000"/>
                </a:solidFill>
                <a:latin typeface="Arial"/>
                <a:cs typeface="Calibri Light"/>
              </a:rPr>
              <a:t>Conclusion</a:t>
            </a:r>
            <a:r>
              <a:rPr lang="en-GB" b="1" dirty="0">
                <a:solidFill>
                  <a:srgbClr val="C00000"/>
                </a:solidFill>
                <a:latin typeface="Arial"/>
                <a:cs typeface="Calibri Light"/>
              </a:rPr>
              <a:t>:-</a:t>
            </a:r>
            <a:endParaRPr lang="en-GB" b="1" dirty="0">
              <a:solidFill>
                <a:srgbClr val="C00000"/>
              </a:solidFill>
              <a:latin typeface="Arial"/>
            </a:endParaRPr>
          </a:p>
        </p:txBody>
      </p:sp>
      <p:sp>
        <p:nvSpPr>
          <p:cNvPr id="3" name="Content Placeholder 2">
            <a:extLst>
              <a:ext uri="{FF2B5EF4-FFF2-40B4-BE49-F238E27FC236}">
                <a16:creationId xmlns:a16="http://schemas.microsoft.com/office/drawing/2014/main" id="{0BAD0847-736B-5908-8152-6F6ADA7234CF}"/>
              </a:ext>
            </a:extLst>
          </p:cNvPr>
          <p:cNvSpPr>
            <a:spLocks noGrp="1"/>
          </p:cNvSpPr>
          <p:nvPr>
            <p:ph idx="1"/>
          </p:nvPr>
        </p:nvSpPr>
        <p:spPr>
          <a:xfrm>
            <a:off x="990600" y="1553789"/>
            <a:ext cx="10515600" cy="3750422"/>
          </a:xfrm>
        </p:spPr>
        <p:txBody>
          <a:bodyPr vert="horz" lIns="91440" tIns="45720" rIns="91440" bIns="45720" rtlCol="0" anchor="t">
            <a:normAutofit/>
          </a:bodyPr>
          <a:lstStyle/>
          <a:p>
            <a:pPr>
              <a:lnSpc>
                <a:spcPct val="150000"/>
              </a:lnSpc>
            </a:pPr>
            <a:r>
              <a:rPr lang="en-GB" sz="2000" kern="1200" dirty="0">
                <a:solidFill>
                  <a:srgbClr val="000000"/>
                </a:solidFill>
                <a:effectLst/>
                <a:latin typeface="Arial" panose="020B0604020202020204" pitchFamily="34" charset="0"/>
                <a:ea typeface="Calibri" panose="020F0502020204030204" pitchFamily="34" charset="0"/>
              </a:rPr>
              <a:t>This project presents a recommendation system that uses </a:t>
            </a:r>
            <a:r>
              <a:rPr lang="en-GB" sz="2000" kern="1200" dirty="0" err="1">
                <a:solidFill>
                  <a:srgbClr val="000000"/>
                </a:solidFill>
                <a:effectLst/>
                <a:latin typeface="Arial" panose="020B0604020202020204" pitchFamily="34" charset="0"/>
                <a:ea typeface="Calibri" panose="020F0502020204030204" pitchFamily="34" charset="0"/>
              </a:rPr>
              <a:t>Bashshell</a:t>
            </a:r>
            <a:r>
              <a:rPr lang="en-GB" sz="2000" kern="1200" dirty="0">
                <a:solidFill>
                  <a:srgbClr val="000000"/>
                </a:solidFill>
                <a:effectLst/>
                <a:latin typeface="Arial" panose="020B0604020202020204" pitchFamily="34" charset="0"/>
                <a:ea typeface="Calibri" panose="020F0502020204030204" pitchFamily="34" charset="0"/>
              </a:rPr>
              <a:t> for Clearing Linux log with Linux(</a:t>
            </a:r>
            <a:r>
              <a:rPr lang="en-GB" sz="2000" kern="1200" dirty="0" err="1">
                <a:solidFill>
                  <a:srgbClr val="000000"/>
                </a:solidFill>
                <a:effectLst/>
                <a:latin typeface="Arial" panose="020B0604020202020204" pitchFamily="34" charset="0"/>
                <a:ea typeface="Calibri" panose="020F0502020204030204" pitchFamily="34" charset="0"/>
              </a:rPr>
              <a:t>os</a:t>
            </a:r>
            <a:r>
              <a:rPr lang="en-GB" sz="2000" kern="1200" dirty="0">
                <a:solidFill>
                  <a:srgbClr val="000000"/>
                </a:solidFill>
                <a:effectLst/>
                <a:latin typeface="Arial" panose="020B0604020202020204" pitchFamily="34" charset="0"/>
                <a:ea typeface="Calibri" panose="020F0502020204030204" pitchFamily="34" charset="0"/>
              </a:rPr>
              <a:t>).</a:t>
            </a:r>
            <a:r>
              <a:rPr lang="en-GB" sz="2000" dirty="0">
                <a:effectLst/>
                <a:latin typeface="Calibri" panose="020F0502020204030204" pitchFamily="34" charset="0"/>
                <a:ea typeface="Calibri" panose="020F0502020204030204" pitchFamily="34" charset="0"/>
                <a:cs typeface="Times New Roman" panose="02020603050405020304" pitchFamily="18" charset="0"/>
              </a:rPr>
              <a:t> </a:t>
            </a:r>
            <a:r>
              <a:rPr lang="en-GB" sz="2000" kern="1200" dirty="0">
                <a:solidFill>
                  <a:srgbClr val="000000"/>
                </a:solidFill>
                <a:effectLst/>
                <a:latin typeface="Arial" panose="020B0604020202020204" pitchFamily="34" charset="0"/>
                <a:ea typeface="Calibri" panose="020F0502020204030204" pitchFamily="34" charset="0"/>
              </a:rPr>
              <a:t>By using Bash script and the following commands used to delete and clear the old </a:t>
            </a:r>
            <a:r>
              <a:rPr lang="en-GB" sz="2000" kern="1200" dirty="0" err="1">
                <a:solidFill>
                  <a:srgbClr val="000000"/>
                </a:solidFill>
                <a:effectLst/>
                <a:latin typeface="Arial" panose="020B0604020202020204" pitchFamily="34" charset="0"/>
                <a:ea typeface="Calibri" panose="020F0502020204030204" pitchFamily="34" charset="0"/>
              </a:rPr>
              <a:t>linux</a:t>
            </a:r>
            <a:r>
              <a:rPr lang="en-GB" sz="2000" kern="1200" dirty="0">
                <a:solidFill>
                  <a:srgbClr val="000000"/>
                </a:solidFill>
                <a:effectLst/>
                <a:latin typeface="Arial" panose="020B0604020202020204" pitchFamily="34" charset="0"/>
                <a:ea typeface="Calibri" panose="020F0502020204030204" pitchFamily="34" charset="0"/>
              </a:rPr>
              <a:t> logs in </a:t>
            </a:r>
            <a:r>
              <a:rPr lang="en-GB" sz="2000" kern="1200" dirty="0" err="1">
                <a:solidFill>
                  <a:srgbClr val="000000"/>
                </a:solidFill>
                <a:effectLst/>
                <a:latin typeface="Arial" panose="020B0604020202020204" pitchFamily="34" charset="0"/>
                <a:ea typeface="Calibri" panose="020F0502020204030204" pitchFamily="34" charset="0"/>
              </a:rPr>
              <a:t>linux</a:t>
            </a:r>
            <a:r>
              <a:rPr lang="en-GB" sz="2000" kern="1200" dirty="0">
                <a:solidFill>
                  <a:srgbClr val="000000"/>
                </a:solidFill>
                <a:effectLst/>
                <a:latin typeface="Arial" panose="020B0604020202020204" pitchFamily="34" charset="0"/>
                <a:ea typeface="Calibri" panose="020F0502020204030204" pitchFamily="34" charset="0"/>
              </a:rPr>
              <a:t> </a:t>
            </a:r>
            <a:r>
              <a:rPr lang="en-GB" sz="2000" kern="1200" dirty="0" err="1">
                <a:solidFill>
                  <a:srgbClr val="000000"/>
                </a:solidFill>
                <a:effectLst/>
                <a:latin typeface="Arial" panose="020B0604020202020204" pitchFamily="34" charset="0"/>
                <a:ea typeface="Calibri" panose="020F0502020204030204" pitchFamily="34" charset="0"/>
              </a:rPr>
              <a:t>os</a:t>
            </a:r>
            <a:r>
              <a:rPr lang="en-GB" sz="2000" kern="1200" dirty="0">
                <a:solidFill>
                  <a:srgbClr val="000000"/>
                </a:solidFill>
                <a:effectLst/>
                <a:latin typeface="Arial" panose="020B0604020202020204" pitchFamily="34" charset="0"/>
                <a:ea typeface="Calibri" panose="020F0502020204030204" pitchFamily="34" charset="0"/>
              </a:rPr>
              <a:t>. This this project concludes we can delete logs using </a:t>
            </a:r>
            <a:r>
              <a:rPr lang="en-GB" sz="2000" kern="1200" dirty="0" err="1">
                <a:solidFill>
                  <a:srgbClr val="000000"/>
                </a:solidFill>
                <a:effectLst/>
                <a:latin typeface="Arial" panose="020B0604020202020204" pitchFamily="34" charset="0"/>
                <a:ea typeface="Calibri" panose="020F0502020204030204" pitchFamily="34" charset="0"/>
              </a:rPr>
              <a:t>Bashshell</a:t>
            </a:r>
            <a:r>
              <a:rPr lang="en-GB" sz="2000" kern="1200" dirty="0">
                <a:solidFill>
                  <a:srgbClr val="000000"/>
                </a:solidFill>
                <a:effectLst/>
                <a:latin typeface="Arial" panose="020B0604020202020204" pitchFamily="34" charset="0"/>
                <a:ea typeface="+mn-lt"/>
                <a:cs typeface="+mn-lt"/>
              </a:rPr>
              <a:t>.</a:t>
            </a:r>
            <a:endParaRPr lang="en-GB" sz="2000" dirty="0">
              <a:ea typeface="+mn-lt"/>
              <a:cs typeface="+mn-lt"/>
            </a:endParaRPr>
          </a:p>
        </p:txBody>
      </p:sp>
      <p:sp>
        <p:nvSpPr>
          <p:cNvPr id="4" name="Slide Number Placeholder 3">
            <a:extLst>
              <a:ext uri="{FF2B5EF4-FFF2-40B4-BE49-F238E27FC236}">
                <a16:creationId xmlns:a16="http://schemas.microsoft.com/office/drawing/2014/main" id="{C785D951-7519-B2C7-A7E3-05E1A65B94BD}"/>
              </a:ext>
            </a:extLst>
          </p:cNvPr>
          <p:cNvSpPr>
            <a:spLocks noGrp="1"/>
          </p:cNvSpPr>
          <p:nvPr>
            <p:ph type="sldNum" sz="quarter" idx="12"/>
          </p:nvPr>
        </p:nvSpPr>
        <p:spPr/>
        <p:txBody>
          <a:bodyPr/>
          <a:lstStyle/>
          <a:p>
            <a:fld id="{48F63A3B-78C7-47BE-AE5E-E10140E04643}" type="slidenum">
              <a:rPr lang="en-US" dirty="0"/>
              <a:t>14</a:t>
            </a:fld>
            <a:endParaRPr lang="en-GB" dirty="0"/>
          </a:p>
        </p:txBody>
      </p:sp>
      <p:sp>
        <p:nvSpPr>
          <p:cNvPr id="5" name="Footer Placeholder 4">
            <a:extLst>
              <a:ext uri="{FF2B5EF4-FFF2-40B4-BE49-F238E27FC236}">
                <a16:creationId xmlns:a16="http://schemas.microsoft.com/office/drawing/2014/main" id="{ACD7D110-45DB-78A6-C0E5-314AB2A34BAB}"/>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4846127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623A5-D6AB-DC0D-ADB3-5B80626E519B}"/>
              </a:ext>
            </a:extLst>
          </p:cNvPr>
          <p:cNvSpPr>
            <a:spLocks noGrp="1"/>
          </p:cNvSpPr>
          <p:nvPr>
            <p:ph type="title"/>
          </p:nvPr>
        </p:nvSpPr>
        <p:spPr>
          <a:xfrm>
            <a:off x="345141" y="136525"/>
            <a:ext cx="10515600" cy="1325563"/>
          </a:xfrm>
        </p:spPr>
        <p:txBody>
          <a:bodyPr/>
          <a:lstStyle/>
          <a:p>
            <a:r>
              <a:rPr lang="en-GB" sz="3000" b="1" dirty="0">
                <a:solidFill>
                  <a:srgbClr val="C00000"/>
                </a:solidFill>
                <a:latin typeface="Arial"/>
                <a:cs typeface="Calibri Light"/>
              </a:rPr>
              <a:t>Reference</a:t>
            </a:r>
            <a:r>
              <a:rPr lang="en-GB" b="1" dirty="0">
                <a:solidFill>
                  <a:srgbClr val="C00000"/>
                </a:solidFill>
                <a:latin typeface="Arial"/>
                <a:cs typeface="Calibri Light"/>
              </a:rPr>
              <a:t>:-</a:t>
            </a:r>
            <a:endParaRPr lang="en-GB" b="1" dirty="0">
              <a:solidFill>
                <a:srgbClr val="C00000"/>
              </a:solidFill>
              <a:latin typeface="Arial"/>
            </a:endParaRPr>
          </a:p>
        </p:txBody>
      </p:sp>
      <p:sp>
        <p:nvSpPr>
          <p:cNvPr id="3" name="Content Placeholder 2">
            <a:extLst>
              <a:ext uri="{FF2B5EF4-FFF2-40B4-BE49-F238E27FC236}">
                <a16:creationId xmlns:a16="http://schemas.microsoft.com/office/drawing/2014/main" id="{55D7641C-3105-1729-A814-EF1F8D858968}"/>
              </a:ext>
            </a:extLst>
          </p:cNvPr>
          <p:cNvSpPr>
            <a:spLocks noGrp="1"/>
          </p:cNvSpPr>
          <p:nvPr>
            <p:ph idx="1"/>
          </p:nvPr>
        </p:nvSpPr>
        <p:spPr>
          <a:xfrm>
            <a:off x="1017493" y="1368425"/>
            <a:ext cx="10515600" cy="4351338"/>
          </a:xfrm>
        </p:spPr>
        <p:txBody>
          <a:bodyPr vert="horz" lIns="91440" tIns="45720" rIns="91440" bIns="45720" rtlCol="0" anchor="t">
            <a:normAutofit/>
          </a:bodyPr>
          <a:lstStyle/>
          <a:p>
            <a:pPr marL="342900" lvl="0" indent="-342900" algn="l">
              <a:lnSpc>
                <a:spcPct val="150000"/>
              </a:lnSpc>
              <a:buFont typeface="+mj-lt"/>
              <a:buAutoNum type="arabicPeriod"/>
              <a:tabLst>
                <a:tab pos="457200" algn="l"/>
              </a:tabLst>
            </a:pPr>
            <a:r>
              <a:rPr lang="en-IN" sz="1800" dirty="0">
                <a:effectLst/>
                <a:latin typeface="Arial" panose="020B0604020202020204" pitchFamily="34" charset="0"/>
                <a:ea typeface="Calibri" panose="020F0502020204030204" pitchFamily="34" charset="0"/>
                <a:cs typeface="Times New Roman" panose="02020603050405020304" pitchFamily="18" charset="0"/>
              </a:rPr>
              <a:t>EC Council. </a:t>
            </a:r>
            <a:r>
              <a:rPr lang="en-IN" sz="1800" u="sng" dirty="0">
                <a:solidFill>
                  <a:srgbClr val="0000FF"/>
                </a:solidFill>
                <a:effectLst/>
                <a:latin typeface="Arial" panose="020B0604020202020204" pitchFamily="34" charset="0"/>
                <a:ea typeface="Calibri" panose="020F0502020204030204" pitchFamily="34" charset="0"/>
                <a:cs typeface="Times New Roman" panose="02020603050405020304" pitchFamily="18" charset="0"/>
                <a:hlinkClick r:id="rId2"/>
              </a:rPr>
              <a:t>https://www.eccouncil.org/ethical-hacking/#:~:text=Ethical%20hacking%20is%20a%20process,and%20looking%20for%20weak%20points/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l">
              <a:lnSpc>
                <a:spcPct val="150000"/>
              </a:lnSpc>
              <a:buFont typeface="+mj-lt"/>
              <a:buAutoNum type="arabicPeriod" startAt="2"/>
              <a:tabLst>
                <a:tab pos="457200" algn="l"/>
              </a:tabLst>
            </a:pPr>
            <a:r>
              <a:rPr lang="en-US" sz="1800" u="sng" dirty="0">
                <a:solidFill>
                  <a:srgbClr val="0000FF"/>
                </a:solidFill>
                <a:effectLst/>
                <a:latin typeface="Arial" panose="020B0604020202020204" pitchFamily="34" charset="0"/>
                <a:ea typeface="Calibri" panose="020F0502020204030204" pitchFamily="34" charset="0"/>
                <a:cs typeface="Times New Roman" panose="02020603050405020304" pitchFamily="18" charset="0"/>
                <a:hlinkClick r:id="rId3"/>
              </a:rPr>
              <a:t>https://securiumsolutions.com/blog/hacking-windows-7-using-bashshell-backdoor-and-post-exploitation/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lnSpc>
                <a:spcPct val="150000"/>
              </a:lnSpc>
              <a:buFont typeface="+mj-lt"/>
              <a:buAutoNum type="arabicPeriod" startAt="3"/>
              <a:tabLst>
                <a:tab pos="457200" algn="l"/>
              </a:tabLst>
            </a:pPr>
            <a:r>
              <a:rPr lang="en-US" sz="1800" dirty="0" err="1">
                <a:effectLst/>
                <a:latin typeface="Arial" panose="020B0604020202020204" pitchFamily="34" charset="0"/>
                <a:ea typeface="Calibri" panose="020F0502020204030204" pitchFamily="34" charset="0"/>
                <a:cs typeface="Times New Roman" panose="02020603050405020304" pitchFamily="18" charset="0"/>
              </a:rPr>
              <a:t>Wordpress</a:t>
            </a:r>
            <a:r>
              <a:rPr lang="en-US" sz="1800" dirty="0">
                <a:effectLst/>
                <a:latin typeface="Arial" panose="020B0604020202020204" pitchFamily="34" charset="0"/>
                <a:ea typeface="Calibri" panose="020F0502020204030204" pitchFamily="34" charset="0"/>
                <a:cs typeface="Times New Roman" panose="02020603050405020304" pitchFamily="18" charset="0"/>
              </a:rPr>
              <a:t>. </a:t>
            </a:r>
            <a:r>
              <a:rPr lang="en-US" sz="1800" u="sng" dirty="0">
                <a:solidFill>
                  <a:srgbClr val="0000FF"/>
                </a:solidFill>
                <a:effectLst/>
                <a:latin typeface="Arial" panose="020B0604020202020204" pitchFamily="34" charset="0"/>
                <a:ea typeface="Calibri" panose="020F0502020204030204" pitchFamily="34" charset="0"/>
                <a:cs typeface="Times New Roman" panose="02020603050405020304" pitchFamily="18" charset="0"/>
                <a:hlinkClick r:id="rId4"/>
              </a:rPr>
              <a:t>https://sathisharthars.wordpress.com/2014/05/21/hack-windows-7-with-bashshell-using-kali-linux/</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GB" dirty="0">
              <a:cs typeface="Calibri"/>
            </a:endParaRPr>
          </a:p>
          <a:p>
            <a:endParaRPr lang="en-GB" dirty="0">
              <a:cs typeface="Calibri"/>
            </a:endParaRPr>
          </a:p>
        </p:txBody>
      </p:sp>
      <p:sp>
        <p:nvSpPr>
          <p:cNvPr id="4" name="Slide Number Placeholder 3">
            <a:extLst>
              <a:ext uri="{FF2B5EF4-FFF2-40B4-BE49-F238E27FC236}">
                <a16:creationId xmlns:a16="http://schemas.microsoft.com/office/drawing/2014/main" id="{FAD23B80-68D6-B838-6CD8-8E510F56D91B}"/>
              </a:ext>
            </a:extLst>
          </p:cNvPr>
          <p:cNvSpPr>
            <a:spLocks noGrp="1"/>
          </p:cNvSpPr>
          <p:nvPr>
            <p:ph type="sldNum" sz="quarter" idx="12"/>
          </p:nvPr>
        </p:nvSpPr>
        <p:spPr/>
        <p:txBody>
          <a:bodyPr/>
          <a:lstStyle/>
          <a:p>
            <a:fld id="{48F63A3B-78C7-47BE-AE5E-E10140E04643}" type="slidenum">
              <a:rPr lang="en-US" dirty="0"/>
              <a:t>15</a:t>
            </a:fld>
            <a:endParaRPr lang="en-GB"/>
          </a:p>
        </p:txBody>
      </p:sp>
      <p:sp>
        <p:nvSpPr>
          <p:cNvPr id="5" name="Footer Placeholder 4">
            <a:extLst>
              <a:ext uri="{FF2B5EF4-FFF2-40B4-BE49-F238E27FC236}">
                <a16:creationId xmlns:a16="http://schemas.microsoft.com/office/drawing/2014/main" id="{43210B8E-9896-FCA6-944C-52B10565CAE3}"/>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3937695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33C78-CE1E-864F-F223-ED5DC3D7041E}"/>
              </a:ext>
            </a:extLst>
          </p:cNvPr>
          <p:cNvSpPr>
            <a:spLocks noGrp="1"/>
          </p:cNvSpPr>
          <p:nvPr>
            <p:ph type="title"/>
          </p:nvPr>
        </p:nvSpPr>
        <p:spPr>
          <a:xfrm>
            <a:off x="618995" y="218988"/>
            <a:ext cx="10515600" cy="1325563"/>
          </a:xfrm>
        </p:spPr>
        <p:txBody>
          <a:bodyPr/>
          <a:lstStyle/>
          <a:p>
            <a:r>
              <a:rPr lang="en-GB" sz="4000" b="1" dirty="0">
                <a:solidFill>
                  <a:srgbClr val="C00000"/>
                </a:solidFill>
                <a:latin typeface="Arial"/>
                <a:cs typeface="Arial"/>
              </a:rPr>
              <a:t>Presentation Outline:-</a:t>
            </a:r>
          </a:p>
        </p:txBody>
      </p:sp>
      <p:sp>
        <p:nvSpPr>
          <p:cNvPr id="3" name="Content Placeholder 2">
            <a:extLst>
              <a:ext uri="{FF2B5EF4-FFF2-40B4-BE49-F238E27FC236}">
                <a16:creationId xmlns:a16="http://schemas.microsoft.com/office/drawing/2014/main" id="{1711B55A-81CB-D8AF-BDCB-EB72B579EB31}"/>
              </a:ext>
            </a:extLst>
          </p:cNvPr>
          <p:cNvSpPr>
            <a:spLocks noGrp="1"/>
          </p:cNvSpPr>
          <p:nvPr>
            <p:ph idx="1"/>
          </p:nvPr>
        </p:nvSpPr>
        <p:spPr>
          <a:xfrm>
            <a:off x="946188" y="1549227"/>
            <a:ext cx="9451959" cy="4105230"/>
          </a:xfrm>
        </p:spPr>
        <p:txBody>
          <a:bodyPr vert="horz" lIns="91440" tIns="45720" rIns="91440" bIns="45720" rtlCol="0" anchor="t">
            <a:normAutofit fontScale="92500" lnSpcReduction="10000"/>
          </a:bodyPr>
          <a:lstStyle/>
          <a:p>
            <a:pPr>
              <a:buFont typeface="Wingdings" panose="020F0502020204030204" pitchFamily="34" charset="0"/>
              <a:buChar char="Ø"/>
            </a:pPr>
            <a:r>
              <a:rPr lang="en-GB" b="1" dirty="0">
                <a:ea typeface="+mn-lt"/>
                <a:cs typeface="+mn-lt"/>
              </a:rPr>
              <a:t>Course Certificate</a:t>
            </a:r>
            <a:endParaRPr lang="en-GB" b="1" dirty="0">
              <a:cs typeface="Calibri" panose="020F0502020204030204"/>
            </a:endParaRPr>
          </a:p>
          <a:p>
            <a:pPr>
              <a:buFont typeface="Wingdings" panose="020F0502020204030204" pitchFamily="34" charset="0"/>
              <a:buChar char="Ø"/>
            </a:pPr>
            <a:r>
              <a:rPr lang="en-GB" b="1" dirty="0">
                <a:ea typeface="+mn-lt"/>
                <a:cs typeface="+mn-lt"/>
              </a:rPr>
              <a:t>Introduction</a:t>
            </a:r>
            <a:endParaRPr lang="en-GB" b="1" dirty="0">
              <a:cs typeface="Calibri" panose="020F0502020204030204"/>
            </a:endParaRPr>
          </a:p>
          <a:p>
            <a:pPr>
              <a:buFont typeface="Wingdings" panose="020F0502020204030204" pitchFamily="34" charset="0"/>
              <a:buChar char="Ø"/>
            </a:pPr>
            <a:r>
              <a:rPr lang="en-GB" b="1" dirty="0">
                <a:ea typeface="+mn-lt"/>
                <a:cs typeface="+mn-lt"/>
              </a:rPr>
              <a:t>Objectives</a:t>
            </a:r>
            <a:endParaRPr lang="en-GB" b="1" dirty="0">
              <a:cs typeface="Calibri" panose="020F0502020204030204"/>
            </a:endParaRPr>
          </a:p>
          <a:p>
            <a:pPr>
              <a:buFont typeface="Wingdings" panose="020F0502020204030204" pitchFamily="34" charset="0"/>
              <a:buChar char="Ø"/>
            </a:pPr>
            <a:r>
              <a:rPr lang="en-GB" b="1" dirty="0">
                <a:ea typeface="+mn-lt"/>
                <a:cs typeface="+mn-lt"/>
              </a:rPr>
              <a:t>System Architecture / Ideation Map</a:t>
            </a:r>
            <a:endParaRPr lang="en-GB" b="1" dirty="0">
              <a:cs typeface="Calibri" panose="020F0502020204030204"/>
            </a:endParaRPr>
          </a:p>
          <a:p>
            <a:pPr>
              <a:buFont typeface="Wingdings" panose="020F0502020204030204" pitchFamily="34" charset="0"/>
              <a:buChar char="Ø"/>
            </a:pPr>
            <a:r>
              <a:rPr lang="en-GB" b="1" dirty="0">
                <a:ea typeface="+mn-lt"/>
                <a:cs typeface="+mn-lt"/>
              </a:rPr>
              <a:t>Project Requirements</a:t>
            </a:r>
            <a:endParaRPr lang="en-GB" b="1" dirty="0">
              <a:cs typeface="Calibri" panose="020F0502020204030204"/>
            </a:endParaRPr>
          </a:p>
          <a:p>
            <a:pPr>
              <a:buFont typeface="Wingdings" panose="020F0502020204030204" pitchFamily="34" charset="0"/>
              <a:buChar char="Ø"/>
            </a:pPr>
            <a:r>
              <a:rPr lang="en-GB" b="1" dirty="0">
                <a:ea typeface="+mn-lt"/>
                <a:cs typeface="+mn-lt"/>
              </a:rPr>
              <a:t>Application Snapshots</a:t>
            </a:r>
            <a:endParaRPr lang="en-GB" b="1" dirty="0">
              <a:cs typeface="Calibri" panose="020F0502020204030204"/>
            </a:endParaRPr>
          </a:p>
          <a:p>
            <a:pPr>
              <a:buFont typeface="Wingdings" panose="020F0502020204030204" pitchFamily="34" charset="0"/>
              <a:buChar char="Ø"/>
            </a:pPr>
            <a:r>
              <a:rPr lang="en-GB" b="1" dirty="0">
                <a:ea typeface="+mn-lt"/>
                <a:cs typeface="+mn-lt"/>
              </a:rPr>
              <a:t>Results and Discussions</a:t>
            </a:r>
            <a:endParaRPr lang="en-GB" b="1" dirty="0">
              <a:cs typeface="Calibri" panose="020F0502020204030204"/>
            </a:endParaRPr>
          </a:p>
          <a:p>
            <a:pPr>
              <a:buFont typeface="Wingdings" panose="020F0502020204030204" pitchFamily="34" charset="0"/>
              <a:buChar char="Ø"/>
            </a:pPr>
            <a:r>
              <a:rPr lang="en-GB" b="1" dirty="0">
                <a:ea typeface="+mn-lt"/>
                <a:cs typeface="+mn-lt"/>
              </a:rPr>
              <a:t>Conclusion </a:t>
            </a:r>
            <a:endParaRPr lang="en-GB" b="1" dirty="0">
              <a:cs typeface="Calibri" panose="020F0502020204030204"/>
            </a:endParaRPr>
          </a:p>
          <a:p>
            <a:pPr>
              <a:buFont typeface="Wingdings" panose="020F0502020204030204" pitchFamily="34" charset="0"/>
              <a:buChar char="Ø"/>
            </a:pPr>
            <a:r>
              <a:rPr lang="en-GB" b="1" dirty="0">
                <a:ea typeface="+mn-lt"/>
                <a:cs typeface="+mn-lt"/>
              </a:rPr>
              <a:t>References</a:t>
            </a:r>
            <a:endParaRPr lang="en-GB" b="1" dirty="0">
              <a:cs typeface="Calibri" panose="020F0502020204030204"/>
            </a:endParaRPr>
          </a:p>
          <a:p>
            <a:endParaRPr lang="en-GB" dirty="0"/>
          </a:p>
        </p:txBody>
      </p:sp>
      <p:sp>
        <p:nvSpPr>
          <p:cNvPr id="4" name="Slide Number Placeholder 3">
            <a:extLst>
              <a:ext uri="{FF2B5EF4-FFF2-40B4-BE49-F238E27FC236}">
                <a16:creationId xmlns:a16="http://schemas.microsoft.com/office/drawing/2014/main" id="{BD2D09D8-1F9A-B6A3-8227-77CDCF883827}"/>
              </a:ext>
            </a:extLst>
          </p:cNvPr>
          <p:cNvSpPr>
            <a:spLocks noGrp="1"/>
          </p:cNvSpPr>
          <p:nvPr>
            <p:ph type="sldNum" sz="quarter" idx="12"/>
          </p:nvPr>
        </p:nvSpPr>
        <p:spPr/>
        <p:txBody>
          <a:bodyPr/>
          <a:lstStyle/>
          <a:p>
            <a:fld id="{48F63A3B-78C7-47BE-AE5E-E10140E04643}" type="slidenum">
              <a:rPr lang="en-US" sz="1800" dirty="0"/>
              <a:t>2</a:t>
            </a:fld>
            <a:endParaRPr lang="en-GB" sz="1800">
              <a:cs typeface="Calibri"/>
            </a:endParaRPr>
          </a:p>
        </p:txBody>
      </p:sp>
      <p:sp>
        <p:nvSpPr>
          <p:cNvPr id="5" name="Footer Placeholder 4">
            <a:extLst>
              <a:ext uri="{FF2B5EF4-FFF2-40B4-BE49-F238E27FC236}">
                <a16:creationId xmlns:a16="http://schemas.microsoft.com/office/drawing/2014/main" id="{A5ED9614-1FEC-2F4A-9A96-9BAAD7E77DE3}"/>
              </a:ext>
            </a:extLst>
          </p:cNvPr>
          <p:cNvSpPr>
            <a:spLocks noGrp="1"/>
          </p:cNvSpPr>
          <p:nvPr>
            <p:ph type="ftr" sz="quarter" idx="11"/>
          </p:nvPr>
        </p:nvSpPr>
        <p:spPr/>
        <p:txBody>
          <a:bodyPr/>
          <a:lstStyle/>
          <a:p>
            <a:r>
              <a:rPr lang="en-GB" sz="1800" dirty="0"/>
              <a:t>DEPARTMENT OF IT</a:t>
            </a:r>
            <a:endParaRPr lang="en-GB" sz="1800" dirty="0">
              <a:cs typeface="Calibri"/>
            </a:endParaRPr>
          </a:p>
        </p:txBody>
      </p:sp>
    </p:spTree>
    <p:extLst>
      <p:ext uri="{BB962C8B-B14F-4D97-AF65-F5344CB8AC3E}">
        <p14:creationId xmlns:p14="http://schemas.microsoft.com/office/powerpoint/2010/main" val="3676000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36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3BB804-AFF5-CF6B-31FC-999515E9CC3D}"/>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r>
              <a:rPr lang="en-GB" sz="2600" b="1">
                <a:solidFill>
                  <a:srgbClr val="FFFFFF"/>
                </a:solidFill>
                <a:latin typeface="Calibri"/>
                <a:cs typeface="Calibri"/>
              </a:rPr>
              <a:t>Course Certificate</a:t>
            </a:r>
            <a:endParaRPr lang="en-US" sz="2600">
              <a:solidFill>
                <a:srgbClr val="FFFFFF"/>
              </a:solidFill>
            </a:endParaRPr>
          </a:p>
        </p:txBody>
      </p:sp>
      <p:pic>
        <p:nvPicPr>
          <p:cNvPr id="3" name="Picture 3">
            <a:extLst>
              <a:ext uri="{FF2B5EF4-FFF2-40B4-BE49-F238E27FC236}">
                <a16:creationId xmlns:a16="http://schemas.microsoft.com/office/drawing/2014/main" id="{E2789494-87C3-3D2F-FB67-FC4C57A49EE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777642" y="959224"/>
            <a:ext cx="8200719" cy="5276917"/>
          </a:xfrm>
          <a:prstGeom prst="rect">
            <a:avLst/>
          </a:prstGeom>
        </p:spPr>
      </p:pic>
      <p:sp>
        <p:nvSpPr>
          <p:cNvPr id="4" name="Slide Number Placeholder 3">
            <a:extLst>
              <a:ext uri="{FF2B5EF4-FFF2-40B4-BE49-F238E27FC236}">
                <a16:creationId xmlns:a16="http://schemas.microsoft.com/office/drawing/2014/main" id="{B0788B76-6127-CA3B-86D9-3E888C0ACFBA}"/>
              </a:ext>
            </a:extLst>
          </p:cNvPr>
          <p:cNvSpPr>
            <a:spLocks noGrp="1"/>
          </p:cNvSpPr>
          <p:nvPr>
            <p:ph type="sldNum" sz="quarter" idx="12"/>
          </p:nvPr>
        </p:nvSpPr>
        <p:spPr/>
        <p:txBody>
          <a:bodyPr/>
          <a:lstStyle/>
          <a:p>
            <a:fld id="{48F63A3B-78C7-47BE-AE5E-E10140E04643}" type="slidenum">
              <a:rPr lang="en-US" sz="1800" dirty="0"/>
              <a:t>3</a:t>
            </a:fld>
            <a:endParaRPr lang="en-GB" sz="1800">
              <a:cs typeface="Calibri"/>
            </a:endParaRPr>
          </a:p>
        </p:txBody>
      </p:sp>
      <p:sp>
        <p:nvSpPr>
          <p:cNvPr id="5" name="Footer Placeholder 4">
            <a:extLst>
              <a:ext uri="{FF2B5EF4-FFF2-40B4-BE49-F238E27FC236}">
                <a16:creationId xmlns:a16="http://schemas.microsoft.com/office/drawing/2014/main" id="{A28E5CFB-E179-0C49-3D6C-83BA7F06E4B8}"/>
              </a:ext>
            </a:extLst>
          </p:cNvPr>
          <p:cNvSpPr>
            <a:spLocks noGrp="1"/>
          </p:cNvSpPr>
          <p:nvPr>
            <p:ph type="ftr" sz="quarter" idx="11"/>
          </p:nvPr>
        </p:nvSpPr>
        <p:spPr/>
        <p:txBody>
          <a:bodyPr/>
          <a:lstStyle/>
          <a:p>
            <a:r>
              <a:rPr lang="en-GB" sz="1800" dirty="0"/>
              <a:t>DEPARTMENT OF IT</a:t>
            </a:r>
            <a:endParaRPr lang="en-GB" sz="1800">
              <a:cs typeface="Calibri"/>
            </a:endParaRPr>
          </a:p>
        </p:txBody>
      </p:sp>
    </p:spTree>
    <p:extLst>
      <p:ext uri="{BB962C8B-B14F-4D97-AF65-F5344CB8AC3E}">
        <p14:creationId xmlns:p14="http://schemas.microsoft.com/office/powerpoint/2010/main" val="3309330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75A2A-EF72-09C3-8F7B-B68086585FFF}"/>
              </a:ext>
            </a:extLst>
          </p:cNvPr>
          <p:cNvSpPr>
            <a:spLocks noGrp="1"/>
          </p:cNvSpPr>
          <p:nvPr>
            <p:ph type="title"/>
          </p:nvPr>
        </p:nvSpPr>
        <p:spPr>
          <a:xfrm>
            <a:off x="434788" y="159773"/>
            <a:ext cx="10515600" cy="1325563"/>
          </a:xfrm>
        </p:spPr>
        <p:txBody>
          <a:bodyPr>
            <a:normAutofit/>
          </a:bodyPr>
          <a:lstStyle/>
          <a:p>
            <a:r>
              <a:rPr lang="en-GB" sz="3200" b="1" dirty="0">
                <a:solidFill>
                  <a:srgbClr val="C00000"/>
                </a:solidFill>
                <a:latin typeface="Arial"/>
                <a:cs typeface="Arial"/>
              </a:rPr>
              <a:t>Introduction:-</a:t>
            </a:r>
            <a:endParaRPr lang="en-US" dirty="0"/>
          </a:p>
        </p:txBody>
      </p:sp>
      <p:sp>
        <p:nvSpPr>
          <p:cNvPr id="3" name="Content Placeholder 2">
            <a:extLst>
              <a:ext uri="{FF2B5EF4-FFF2-40B4-BE49-F238E27FC236}">
                <a16:creationId xmlns:a16="http://schemas.microsoft.com/office/drawing/2014/main" id="{149FBF18-DBE9-916E-744E-6520E58901A0}"/>
              </a:ext>
            </a:extLst>
          </p:cNvPr>
          <p:cNvSpPr>
            <a:spLocks noGrp="1"/>
          </p:cNvSpPr>
          <p:nvPr>
            <p:ph idx="1"/>
          </p:nvPr>
        </p:nvSpPr>
        <p:spPr>
          <a:xfrm>
            <a:off x="1192033" y="1485336"/>
            <a:ext cx="10161767" cy="4178299"/>
          </a:xfrm>
        </p:spPr>
        <p:txBody>
          <a:bodyPr vert="horz" lIns="91440" tIns="45720" rIns="91440" bIns="45720" rtlCol="0" anchor="t">
            <a:normAutofit fontScale="92500" lnSpcReduction="10000"/>
          </a:bodyPr>
          <a:lstStyle/>
          <a:p>
            <a:pPr marL="0" indent="0">
              <a:buNone/>
            </a:pPr>
            <a:r>
              <a:rPr lang="en-GB" sz="2400" b="1" dirty="0">
                <a:solidFill>
                  <a:srgbClr val="C00000"/>
                </a:solidFill>
                <a:latin typeface="Arial"/>
                <a:cs typeface="Arial"/>
              </a:rPr>
              <a:t> </a:t>
            </a:r>
            <a:r>
              <a:rPr lang="en-GB" sz="2600" b="1" dirty="0">
                <a:solidFill>
                  <a:srgbClr val="C00000"/>
                </a:solidFill>
                <a:latin typeface="Arial"/>
                <a:cs typeface="Arial"/>
              </a:rPr>
              <a:t>Bash Shell</a:t>
            </a:r>
            <a:endParaRPr lang="en-GB" sz="2600" dirty="0">
              <a:solidFill>
                <a:srgbClr val="C00000"/>
              </a:solidFill>
              <a:latin typeface="Arial"/>
              <a:cs typeface="Arial"/>
            </a:endParaRPr>
          </a:p>
          <a:p>
            <a:pPr marL="285750" indent="-285750"/>
            <a:r>
              <a:rPr lang="en-GB" b="1" dirty="0">
                <a:ea typeface="+mn-lt"/>
                <a:cs typeface="+mn-lt"/>
              </a:rPr>
              <a:t>  </a:t>
            </a:r>
            <a:r>
              <a:rPr lang="en-US" sz="2600" b="1" dirty="0">
                <a:effectLst/>
              </a:rPr>
              <a:t>Bash is a Unix shell and command language written by Brian Fox for the GNU Project as a free software replacement for the </a:t>
            </a:r>
            <a:r>
              <a:rPr lang="en-US" sz="2600" b="1" dirty="0" err="1">
                <a:effectLst/>
              </a:rPr>
              <a:t>Bourne</a:t>
            </a:r>
            <a:r>
              <a:rPr lang="en-US" sz="2600" b="1" dirty="0">
                <a:effectLst/>
              </a:rPr>
              <a:t> shell. First released in 1989, it has been used as the default login shell for most Linux distributions. A version is also available for Windows 10 via the Windows Subsystem for Linux</a:t>
            </a:r>
            <a:r>
              <a:rPr lang="en-GB" sz="2600" b="1" dirty="0">
                <a:ea typeface="+mn-lt"/>
                <a:cs typeface="+mn-lt"/>
              </a:rPr>
              <a:t> </a:t>
            </a:r>
          </a:p>
          <a:p>
            <a:pPr marL="285750" indent="-285750"/>
            <a:r>
              <a:rPr lang="en-GB" sz="2600" b="1" dirty="0">
                <a:ea typeface="+mn-lt"/>
                <a:cs typeface="+mn-lt"/>
              </a:rPr>
              <a:t>  </a:t>
            </a:r>
            <a:r>
              <a:rPr lang="en-US" sz="2600" b="1" i="0" dirty="0">
                <a:effectLst/>
              </a:rPr>
              <a:t> A UNIX Shell is a program or a command line interpreter that interprets the user commands which are either entered by the user directly or which can be read from a file (i.e., Shall Script), and then pass them to the operating system for processing. It is important to note that Shall scripts are interpreted and not compiled, as the computer system interprets them and there is not any need to compile Shell Scripts in order of execution.</a:t>
            </a:r>
            <a:endParaRPr lang="en-GB" sz="2600" b="1" dirty="0"/>
          </a:p>
        </p:txBody>
      </p:sp>
      <p:sp>
        <p:nvSpPr>
          <p:cNvPr id="4" name="Slide Number Placeholder 3">
            <a:extLst>
              <a:ext uri="{FF2B5EF4-FFF2-40B4-BE49-F238E27FC236}">
                <a16:creationId xmlns:a16="http://schemas.microsoft.com/office/drawing/2014/main" id="{1F6511E6-F626-E6E6-502E-F9EE245892F0}"/>
              </a:ext>
            </a:extLst>
          </p:cNvPr>
          <p:cNvSpPr>
            <a:spLocks noGrp="1"/>
          </p:cNvSpPr>
          <p:nvPr>
            <p:ph type="sldNum" sz="quarter" idx="12"/>
          </p:nvPr>
        </p:nvSpPr>
        <p:spPr/>
        <p:txBody>
          <a:bodyPr/>
          <a:lstStyle/>
          <a:p>
            <a:fld id="{48F63A3B-78C7-47BE-AE5E-E10140E04643}" type="slidenum">
              <a:rPr lang="en-US" sz="1800" dirty="0"/>
              <a:t>4</a:t>
            </a:fld>
            <a:endParaRPr lang="en-GB" sz="1800">
              <a:cs typeface="Calibri"/>
            </a:endParaRPr>
          </a:p>
        </p:txBody>
      </p:sp>
      <p:sp>
        <p:nvSpPr>
          <p:cNvPr id="5" name="Footer Placeholder 4">
            <a:extLst>
              <a:ext uri="{FF2B5EF4-FFF2-40B4-BE49-F238E27FC236}">
                <a16:creationId xmlns:a16="http://schemas.microsoft.com/office/drawing/2014/main" id="{3BA2E751-2995-DFDC-DAA9-8004E792E78A}"/>
              </a:ext>
            </a:extLst>
          </p:cNvPr>
          <p:cNvSpPr>
            <a:spLocks noGrp="1"/>
          </p:cNvSpPr>
          <p:nvPr>
            <p:ph type="ftr" sz="quarter" idx="11"/>
          </p:nvPr>
        </p:nvSpPr>
        <p:spPr/>
        <p:txBody>
          <a:bodyPr/>
          <a:lstStyle/>
          <a:p>
            <a:r>
              <a:rPr lang="en-GB" sz="1800" dirty="0"/>
              <a:t>DEPARTMENT OF IT</a:t>
            </a:r>
          </a:p>
        </p:txBody>
      </p:sp>
    </p:spTree>
    <p:extLst>
      <p:ext uri="{BB962C8B-B14F-4D97-AF65-F5344CB8AC3E}">
        <p14:creationId xmlns:p14="http://schemas.microsoft.com/office/powerpoint/2010/main" val="2224280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AAB40-183E-1E50-9B1F-E3C9B7F00B5C}"/>
              </a:ext>
            </a:extLst>
          </p:cNvPr>
          <p:cNvSpPr>
            <a:spLocks noGrp="1"/>
          </p:cNvSpPr>
          <p:nvPr>
            <p:ph type="title"/>
          </p:nvPr>
        </p:nvSpPr>
        <p:spPr>
          <a:xfrm>
            <a:off x="431227" y="221690"/>
            <a:ext cx="10515600" cy="1325563"/>
          </a:xfrm>
        </p:spPr>
        <p:txBody>
          <a:bodyPr>
            <a:normAutofit/>
          </a:bodyPr>
          <a:lstStyle/>
          <a:p>
            <a:r>
              <a:rPr lang="en-GB" sz="3600" b="1" dirty="0">
                <a:solidFill>
                  <a:srgbClr val="C00000"/>
                </a:solidFill>
              </a:rPr>
              <a:t>Objectives</a:t>
            </a:r>
            <a:endParaRPr lang="en-US" sz="3600" dirty="0">
              <a:solidFill>
                <a:srgbClr val="C00000"/>
              </a:solidFill>
              <a:cs typeface="Calibri Light"/>
            </a:endParaRPr>
          </a:p>
        </p:txBody>
      </p:sp>
      <p:sp>
        <p:nvSpPr>
          <p:cNvPr id="3" name="Content Placeholder 2">
            <a:extLst>
              <a:ext uri="{FF2B5EF4-FFF2-40B4-BE49-F238E27FC236}">
                <a16:creationId xmlns:a16="http://schemas.microsoft.com/office/drawing/2014/main" id="{11D09A80-00C6-E542-BEAC-3D079BEB4A5F}"/>
              </a:ext>
            </a:extLst>
          </p:cNvPr>
          <p:cNvSpPr>
            <a:spLocks noGrp="1"/>
          </p:cNvSpPr>
          <p:nvPr>
            <p:ph idx="1"/>
          </p:nvPr>
        </p:nvSpPr>
        <p:spPr>
          <a:xfrm>
            <a:off x="1187823" y="1387092"/>
            <a:ext cx="10985326" cy="4727118"/>
          </a:xfrm>
        </p:spPr>
        <p:txBody>
          <a:bodyPr vert="horz" lIns="91440" tIns="45720" rIns="91440" bIns="45720" rtlCol="0" anchor="t">
            <a:normAutofit fontScale="55000" lnSpcReduction="20000"/>
          </a:bodyPr>
          <a:lstStyle/>
          <a:p>
            <a:pPr>
              <a:lnSpc>
                <a:spcPct val="120000"/>
              </a:lnSpc>
            </a:pPr>
            <a:r>
              <a:rPr lang="en-US" sz="3500" b="0" i="0" dirty="0">
                <a:effectLst/>
                <a:latin typeface="Arial" panose="020B0604020202020204" pitchFamily="34" charset="0"/>
                <a:cs typeface="Arial" panose="020B0604020202020204" pitchFamily="34" charset="0"/>
              </a:rPr>
              <a:t>Describe a simple command</a:t>
            </a:r>
          </a:p>
          <a:p>
            <a:pPr algn="l">
              <a:lnSpc>
                <a:spcPct val="120000"/>
              </a:lnSpc>
              <a:buFont typeface="Arial" panose="020B0604020202020204" pitchFamily="34" charset="0"/>
              <a:buChar char="•"/>
            </a:pPr>
            <a:r>
              <a:rPr lang="en-US" sz="3500" b="0" i="0" dirty="0">
                <a:effectLst/>
                <a:latin typeface="Arial" panose="020B0604020202020204" pitchFamily="34" charset="0"/>
                <a:cs typeface="Arial" panose="020B0604020202020204" pitchFamily="34" charset="0"/>
              </a:rPr>
              <a:t>Understand command-line syntax and run commands that include options and arguments</a:t>
            </a:r>
          </a:p>
          <a:p>
            <a:pPr algn="l">
              <a:lnSpc>
                <a:spcPct val="120000"/>
              </a:lnSpc>
              <a:buFont typeface="Arial" panose="020B0604020202020204" pitchFamily="34" charset="0"/>
              <a:buChar char="•"/>
            </a:pPr>
            <a:r>
              <a:rPr lang="en-US" sz="3500" b="0" i="0" dirty="0">
                <a:effectLst/>
                <a:latin typeface="Arial" panose="020B0604020202020204" pitchFamily="34" charset="0"/>
                <a:cs typeface="Arial" panose="020B0604020202020204" pitchFamily="34" charset="0"/>
              </a:rPr>
              <a:t>Explain how the shell interprets the command line</a:t>
            </a:r>
          </a:p>
          <a:p>
            <a:pPr algn="l">
              <a:lnSpc>
                <a:spcPct val="120000"/>
              </a:lnSpc>
              <a:buFont typeface="Arial" panose="020B0604020202020204" pitchFamily="34" charset="0"/>
              <a:buChar char="•"/>
            </a:pPr>
            <a:r>
              <a:rPr lang="en-US" sz="3500" b="0" i="0" dirty="0">
                <a:effectLst/>
                <a:latin typeface="Arial" panose="020B0604020202020204" pitchFamily="34" charset="0"/>
                <a:cs typeface="Arial" panose="020B0604020202020204" pitchFamily="34" charset="0"/>
              </a:rPr>
              <a:t>Redirect output of a command to a file, overwriting the file or appending to it</a:t>
            </a:r>
          </a:p>
          <a:p>
            <a:pPr algn="l">
              <a:lnSpc>
                <a:spcPct val="120000"/>
              </a:lnSpc>
              <a:buFont typeface="Arial" panose="020B0604020202020204" pitchFamily="34" charset="0"/>
              <a:buChar char="•"/>
            </a:pPr>
            <a:r>
              <a:rPr lang="en-US" sz="3500" b="0" i="0" dirty="0">
                <a:effectLst/>
                <a:latin typeface="Arial" panose="020B0604020202020204" pitchFamily="34" charset="0"/>
                <a:cs typeface="Arial" panose="020B0604020202020204" pitchFamily="34" charset="0"/>
              </a:rPr>
              <a:t>Redirect input for a command so it comes from a file</a:t>
            </a:r>
          </a:p>
          <a:p>
            <a:pPr algn="l">
              <a:lnSpc>
                <a:spcPct val="120000"/>
              </a:lnSpc>
              <a:buFont typeface="Arial" panose="020B0604020202020204" pitchFamily="34" charset="0"/>
              <a:buChar char="•"/>
            </a:pPr>
            <a:r>
              <a:rPr lang="en-US" sz="3500" b="0" i="0" dirty="0">
                <a:effectLst/>
                <a:latin typeface="Arial" panose="020B0604020202020204" pitchFamily="34" charset="0"/>
                <a:cs typeface="Arial" panose="020B0604020202020204" pitchFamily="34" charset="0"/>
              </a:rPr>
              <a:t>Connect commands using a pipeline</a:t>
            </a:r>
          </a:p>
          <a:p>
            <a:pPr algn="l">
              <a:lnSpc>
                <a:spcPct val="120000"/>
              </a:lnSpc>
              <a:buFont typeface="Arial" panose="020B0604020202020204" pitchFamily="34" charset="0"/>
              <a:buChar char="•"/>
            </a:pPr>
            <a:r>
              <a:rPr lang="en-US" sz="3500" b="0" i="0" dirty="0">
                <a:effectLst/>
                <a:latin typeface="Arial" panose="020B0604020202020204" pitchFamily="34" charset="0"/>
                <a:cs typeface="Arial" panose="020B0604020202020204" pitchFamily="34" charset="0"/>
              </a:rPr>
              <a:t>Run commands in the background</a:t>
            </a:r>
          </a:p>
          <a:p>
            <a:pPr algn="l">
              <a:lnSpc>
                <a:spcPct val="120000"/>
              </a:lnSpc>
              <a:buFont typeface="Arial" panose="020B0604020202020204" pitchFamily="34" charset="0"/>
              <a:buChar char="•"/>
            </a:pPr>
            <a:r>
              <a:rPr lang="en-US" sz="3500" b="0" i="0" dirty="0">
                <a:effectLst/>
                <a:latin typeface="Arial" panose="020B0604020202020204" pitchFamily="34" charset="0"/>
                <a:cs typeface="Arial" panose="020B0604020202020204" pitchFamily="34" charset="0"/>
              </a:rPr>
              <a:t>Use special characters as wildcards to generate filenames</a:t>
            </a:r>
          </a:p>
          <a:p>
            <a:pPr marL="0" indent="0">
              <a:buNone/>
            </a:pPr>
            <a:endParaRPr lang="en-GB" sz="6800" dirty="0">
              <a:latin typeface="Constantia" panose="02030602050306030303" pitchFamily="18" charset="0"/>
              <a:ea typeface="+mn-lt"/>
              <a:cs typeface="+mn-lt"/>
            </a:endParaRPr>
          </a:p>
          <a:p>
            <a:pPr marL="0" indent="0">
              <a:buNone/>
            </a:pPr>
            <a:endParaRPr lang="en-GB" dirty="0">
              <a:cs typeface="Calibri" panose="020F0502020204030204"/>
            </a:endParaRPr>
          </a:p>
          <a:p>
            <a:pPr marL="0" indent="0" algn="ctr">
              <a:buNone/>
            </a:pPr>
            <a:br>
              <a:rPr lang="en-US" dirty="0"/>
            </a:br>
            <a:endParaRPr lang="en-US" dirty="0">
              <a:cs typeface="Calibri" panose="020F0502020204030204"/>
            </a:endParaRPr>
          </a:p>
        </p:txBody>
      </p:sp>
      <p:sp>
        <p:nvSpPr>
          <p:cNvPr id="4" name="Slide Number Placeholder 3">
            <a:extLst>
              <a:ext uri="{FF2B5EF4-FFF2-40B4-BE49-F238E27FC236}">
                <a16:creationId xmlns:a16="http://schemas.microsoft.com/office/drawing/2014/main" id="{D2BA353A-0AE2-76A3-0940-96B43B412B97}"/>
              </a:ext>
            </a:extLst>
          </p:cNvPr>
          <p:cNvSpPr>
            <a:spLocks noGrp="1"/>
          </p:cNvSpPr>
          <p:nvPr>
            <p:ph type="sldNum" sz="quarter" idx="12"/>
          </p:nvPr>
        </p:nvSpPr>
        <p:spPr/>
        <p:txBody>
          <a:bodyPr/>
          <a:lstStyle/>
          <a:p>
            <a:fld id="{48F63A3B-78C7-47BE-AE5E-E10140E04643}" type="slidenum">
              <a:rPr lang="en-US" dirty="0"/>
              <a:t>5</a:t>
            </a:fld>
            <a:endParaRPr lang="en-GB"/>
          </a:p>
        </p:txBody>
      </p:sp>
      <p:sp>
        <p:nvSpPr>
          <p:cNvPr id="5" name="Footer Placeholder 4">
            <a:extLst>
              <a:ext uri="{FF2B5EF4-FFF2-40B4-BE49-F238E27FC236}">
                <a16:creationId xmlns:a16="http://schemas.microsoft.com/office/drawing/2014/main" id="{96BF90BA-6493-8615-2F87-BBC387672534}"/>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344406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0EBA3-26F9-9DA5-68E8-C54485080F6B}"/>
              </a:ext>
            </a:extLst>
          </p:cNvPr>
          <p:cNvSpPr>
            <a:spLocks noGrp="1"/>
          </p:cNvSpPr>
          <p:nvPr>
            <p:ph type="title"/>
          </p:nvPr>
        </p:nvSpPr>
        <p:spPr>
          <a:xfrm>
            <a:off x="433560" y="55464"/>
            <a:ext cx="10515600" cy="1325563"/>
          </a:xfrm>
        </p:spPr>
        <p:txBody>
          <a:bodyPr/>
          <a:lstStyle/>
          <a:p>
            <a:r>
              <a:rPr lang="en-GB" sz="2500" b="1" dirty="0">
                <a:solidFill>
                  <a:srgbClr val="C00000"/>
                </a:solidFill>
                <a:latin typeface="Arial"/>
                <a:cs typeface="Calibri Light"/>
              </a:rPr>
              <a:t>Project Requirements</a:t>
            </a:r>
            <a:r>
              <a:rPr lang="en-GB" b="1" dirty="0">
                <a:solidFill>
                  <a:srgbClr val="C00000"/>
                </a:solidFill>
                <a:latin typeface="Arial"/>
                <a:cs typeface="Calibri Light"/>
              </a:rPr>
              <a:t>:-</a:t>
            </a:r>
            <a:endParaRPr lang="en-GB" b="1" dirty="0">
              <a:solidFill>
                <a:srgbClr val="C00000"/>
              </a:solidFill>
              <a:latin typeface="Arial"/>
            </a:endParaRPr>
          </a:p>
        </p:txBody>
      </p:sp>
      <p:sp>
        <p:nvSpPr>
          <p:cNvPr id="3" name="Content Placeholder 2">
            <a:extLst>
              <a:ext uri="{FF2B5EF4-FFF2-40B4-BE49-F238E27FC236}">
                <a16:creationId xmlns:a16="http://schemas.microsoft.com/office/drawing/2014/main" id="{21CBCD71-9988-5BD8-743E-C749BFBA2C30}"/>
              </a:ext>
            </a:extLst>
          </p:cNvPr>
          <p:cNvSpPr>
            <a:spLocks noGrp="1"/>
          </p:cNvSpPr>
          <p:nvPr>
            <p:ph idx="1"/>
          </p:nvPr>
        </p:nvSpPr>
        <p:spPr>
          <a:xfrm>
            <a:off x="1242840" y="1381027"/>
            <a:ext cx="10786997" cy="4706242"/>
          </a:xfrm>
        </p:spPr>
        <p:txBody>
          <a:bodyPr vert="horz" lIns="91440" tIns="45720" rIns="91440" bIns="45720" rtlCol="0" anchor="t">
            <a:normAutofit/>
          </a:bodyPr>
          <a:lstStyle/>
          <a:p>
            <a:pPr marL="0" indent="0">
              <a:buNone/>
            </a:pPr>
            <a:r>
              <a:rPr lang="en-GB" dirty="0">
                <a:solidFill>
                  <a:schemeClr val="accent1"/>
                </a:solidFill>
                <a:ea typeface="+mn-lt"/>
                <a:cs typeface="+mn-lt"/>
              </a:rPr>
              <a:t>Hardware Requirements:</a:t>
            </a:r>
          </a:p>
          <a:p>
            <a:r>
              <a:rPr lang="en-GB" dirty="0">
                <a:ea typeface="+mn-lt"/>
                <a:cs typeface="+mn-lt"/>
              </a:rPr>
              <a:t>Processor :  Processor intel i3 and above</a:t>
            </a:r>
          </a:p>
          <a:p>
            <a:r>
              <a:rPr lang="en-GB" dirty="0">
                <a:ea typeface="+mn-lt"/>
                <a:cs typeface="+mn-lt"/>
              </a:rPr>
              <a:t>Ram : 4 GB</a:t>
            </a:r>
          </a:p>
          <a:p>
            <a:endParaRPr lang="en-GB" dirty="0">
              <a:ea typeface="+mn-lt"/>
              <a:cs typeface="+mn-lt"/>
            </a:endParaRPr>
          </a:p>
          <a:p>
            <a:pPr marL="0" indent="0">
              <a:buNone/>
            </a:pPr>
            <a:r>
              <a:rPr lang="en-GB" dirty="0">
                <a:solidFill>
                  <a:schemeClr val="accent1"/>
                </a:solidFill>
                <a:ea typeface="+mn-lt"/>
                <a:cs typeface="+mn-lt"/>
              </a:rPr>
              <a:t>Software Requirements:</a:t>
            </a:r>
          </a:p>
          <a:p>
            <a:r>
              <a:rPr lang="en-GB" dirty="0">
                <a:ea typeface="+mn-lt"/>
                <a:cs typeface="+mn-lt"/>
              </a:rPr>
              <a:t>Operating System : Linus </a:t>
            </a:r>
          </a:p>
          <a:p>
            <a:r>
              <a:rPr lang="en-GB" dirty="0">
                <a:ea typeface="+mn-lt"/>
                <a:cs typeface="+mn-lt"/>
              </a:rPr>
              <a:t>Virtual box (Virtualization).</a:t>
            </a:r>
            <a:endParaRPr lang="en-GB" dirty="0">
              <a:cs typeface="Calibri"/>
            </a:endParaRPr>
          </a:p>
          <a:p>
            <a:endParaRPr lang="en-GB" dirty="0">
              <a:cs typeface="Calibri"/>
            </a:endParaRPr>
          </a:p>
          <a:p>
            <a:endParaRPr lang="en-GB" dirty="0">
              <a:cs typeface="Calibri"/>
            </a:endParaRPr>
          </a:p>
        </p:txBody>
      </p:sp>
      <p:sp>
        <p:nvSpPr>
          <p:cNvPr id="4" name="Slide Number Placeholder 3">
            <a:extLst>
              <a:ext uri="{FF2B5EF4-FFF2-40B4-BE49-F238E27FC236}">
                <a16:creationId xmlns:a16="http://schemas.microsoft.com/office/drawing/2014/main" id="{B17A6FB4-3CBB-2E39-397A-12D06CCB5F64}"/>
              </a:ext>
            </a:extLst>
          </p:cNvPr>
          <p:cNvSpPr>
            <a:spLocks noGrp="1"/>
          </p:cNvSpPr>
          <p:nvPr>
            <p:ph type="sldNum" sz="quarter" idx="12"/>
          </p:nvPr>
        </p:nvSpPr>
        <p:spPr/>
        <p:txBody>
          <a:bodyPr/>
          <a:lstStyle/>
          <a:p>
            <a:fld id="{48F63A3B-78C7-47BE-AE5E-E10140E04643}" type="slidenum">
              <a:rPr lang="en-US" dirty="0"/>
              <a:t>6</a:t>
            </a:fld>
            <a:endParaRPr lang="en-GB"/>
          </a:p>
        </p:txBody>
      </p:sp>
      <p:sp>
        <p:nvSpPr>
          <p:cNvPr id="5" name="Footer Placeholder 4">
            <a:extLst>
              <a:ext uri="{FF2B5EF4-FFF2-40B4-BE49-F238E27FC236}">
                <a16:creationId xmlns:a16="http://schemas.microsoft.com/office/drawing/2014/main" id="{65BDEE6B-1160-E999-6B15-0DDD4B59CCE9}"/>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1823263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727AB-F998-A82D-3DF8-495BC52F3825}"/>
              </a:ext>
            </a:extLst>
          </p:cNvPr>
          <p:cNvSpPr>
            <a:spLocks noGrp="1"/>
          </p:cNvSpPr>
          <p:nvPr>
            <p:ph type="title"/>
          </p:nvPr>
        </p:nvSpPr>
        <p:spPr>
          <a:xfrm>
            <a:off x="74323" y="4767"/>
            <a:ext cx="3054262" cy="521745"/>
          </a:xfrm>
        </p:spPr>
        <p:txBody>
          <a:bodyPr>
            <a:normAutofit fontScale="90000"/>
          </a:bodyPr>
          <a:lstStyle/>
          <a:p>
            <a:r>
              <a:rPr lang="en-GB" sz="3600" b="1" dirty="0">
                <a:solidFill>
                  <a:srgbClr val="C00000"/>
                </a:solidFill>
                <a:cs typeface="Calibri Light"/>
              </a:rPr>
              <a:t>Ideation Map:-</a:t>
            </a:r>
            <a:endParaRPr lang="en-GB" sz="3600" b="1" dirty="0">
              <a:solidFill>
                <a:srgbClr val="C00000"/>
              </a:solidFill>
            </a:endParaRPr>
          </a:p>
        </p:txBody>
      </p:sp>
      <p:pic>
        <p:nvPicPr>
          <p:cNvPr id="34" name="Content Placeholder 33">
            <a:extLst>
              <a:ext uri="{FF2B5EF4-FFF2-40B4-BE49-F238E27FC236}">
                <a16:creationId xmlns:a16="http://schemas.microsoft.com/office/drawing/2014/main" id="{2F66472E-BECB-41B9-90C9-DEFAA8270D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0964" y="526512"/>
            <a:ext cx="10784541" cy="6120351"/>
          </a:xfrm>
        </p:spPr>
      </p:pic>
      <p:sp>
        <p:nvSpPr>
          <p:cNvPr id="31" name="Slide Number Placeholder 30">
            <a:extLst>
              <a:ext uri="{FF2B5EF4-FFF2-40B4-BE49-F238E27FC236}">
                <a16:creationId xmlns:a16="http://schemas.microsoft.com/office/drawing/2014/main" id="{0BA5368B-B9D9-2E14-BE6A-4A44E179D0BD}"/>
              </a:ext>
            </a:extLst>
          </p:cNvPr>
          <p:cNvSpPr>
            <a:spLocks noGrp="1"/>
          </p:cNvSpPr>
          <p:nvPr>
            <p:ph type="sldNum" sz="quarter" idx="12"/>
          </p:nvPr>
        </p:nvSpPr>
        <p:spPr/>
        <p:txBody>
          <a:bodyPr/>
          <a:lstStyle/>
          <a:p>
            <a:fld id="{48F63A3B-78C7-47BE-AE5E-E10140E04643}" type="slidenum">
              <a:rPr lang="en-US" dirty="0"/>
              <a:t>7</a:t>
            </a:fld>
            <a:endParaRPr lang="en-GB"/>
          </a:p>
        </p:txBody>
      </p:sp>
      <p:sp>
        <p:nvSpPr>
          <p:cNvPr id="32" name="Footer Placeholder 31">
            <a:extLst>
              <a:ext uri="{FF2B5EF4-FFF2-40B4-BE49-F238E27FC236}">
                <a16:creationId xmlns:a16="http://schemas.microsoft.com/office/drawing/2014/main" id="{DCFC6386-05F8-165C-EE42-685F63210AF5}"/>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616752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E7F98-69A1-FD37-9BB0-CC41EA11BB05}"/>
              </a:ext>
            </a:extLst>
          </p:cNvPr>
          <p:cNvSpPr>
            <a:spLocks noGrp="1"/>
          </p:cNvSpPr>
          <p:nvPr>
            <p:ph type="title"/>
          </p:nvPr>
        </p:nvSpPr>
        <p:spPr>
          <a:xfrm>
            <a:off x="756138" y="130663"/>
            <a:ext cx="10515600" cy="1325563"/>
          </a:xfrm>
        </p:spPr>
        <p:txBody>
          <a:bodyPr/>
          <a:lstStyle/>
          <a:p>
            <a:r>
              <a:rPr lang="en-GB" b="1" dirty="0">
                <a:solidFill>
                  <a:srgbClr val="C00000"/>
                </a:solidFill>
                <a:latin typeface="Arial"/>
                <a:cs typeface="Calibri Light"/>
              </a:rPr>
              <a:t>Application Screenshots:-</a:t>
            </a:r>
            <a:endParaRPr lang="en-GB" b="1" dirty="0">
              <a:solidFill>
                <a:srgbClr val="C00000"/>
              </a:solidFill>
              <a:latin typeface="Arial"/>
            </a:endParaRPr>
          </a:p>
        </p:txBody>
      </p:sp>
      <p:pic>
        <p:nvPicPr>
          <p:cNvPr id="4" name="Picture 4">
            <a:extLst>
              <a:ext uri="{FF2B5EF4-FFF2-40B4-BE49-F238E27FC236}">
                <a16:creationId xmlns:a16="http://schemas.microsoft.com/office/drawing/2014/main" id="{5B203CB3-D5F8-CB2E-FE0C-81F8AEC1A46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945341" y="1262918"/>
            <a:ext cx="8148918" cy="5359521"/>
          </a:xfrm>
        </p:spPr>
      </p:pic>
      <p:sp>
        <p:nvSpPr>
          <p:cNvPr id="3" name="Slide Number Placeholder 2">
            <a:extLst>
              <a:ext uri="{FF2B5EF4-FFF2-40B4-BE49-F238E27FC236}">
                <a16:creationId xmlns:a16="http://schemas.microsoft.com/office/drawing/2014/main" id="{787D4CA0-23E3-27A9-1933-5EFEF62959E9}"/>
              </a:ext>
            </a:extLst>
          </p:cNvPr>
          <p:cNvSpPr>
            <a:spLocks noGrp="1"/>
          </p:cNvSpPr>
          <p:nvPr>
            <p:ph type="sldNum" sz="quarter" idx="12"/>
          </p:nvPr>
        </p:nvSpPr>
        <p:spPr/>
        <p:txBody>
          <a:bodyPr/>
          <a:lstStyle/>
          <a:p>
            <a:fld id="{48F63A3B-78C7-47BE-AE5E-E10140E04643}" type="slidenum">
              <a:rPr lang="en-US" dirty="0"/>
              <a:t>8</a:t>
            </a:fld>
            <a:endParaRPr lang="en-GB"/>
          </a:p>
        </p:txBody>
      </p:sp>
      <p:sp>
        <p:nvSpPr>
          <p:cNvPr id="5" name="Footer Placeholder 4">
            <a:extLst>
              <a:ext uri="{FF2B5EF4-FFF2-40B4-BE49-F238E27FC236}">
                <a16:creationId xmlns:a16="http://schemas.microsoft.com/office/drawing/2014/main" id="{18C372AC-97AD-3A40-2EFB-F2802E4E1B01}"/>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1220663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8387C87D-011E-5194-F853-E4107C2E9A67}"/>
              </a:ext>
            </a:extLst>
          </p:cNvPr>
          <p:cNvPicPr>
            <a:picLocks noChangeAspect="1"/>
          </p:cNvPicPr>
          <p:nvPr/>
        </p:nvPicPr>
        <p:blipFill>
          <a:blip r:embed="rId2"/>
          <a:stretch>
            <a:fillRect/>
          </a:stretch>
        </p:blipFill>
        <p:spPr>
          <a:xfrm>
            <a:off x="1828800" y="1796638"/>
            <a:ext cx="2853057" cy="1403762"/>
          </a:xfrm>
          <a:prstGeom prst="rect">
            <a:avLst/>
          </a:prstGeom>
        </p:spPr>
      </p:pic>
      <p:pic>
        <p:nvPicPr>
          <p:cNvPr id="3" name="Picture 3">
            <a:extLst>
              <a:ext uri="{FF2B5EF4-FFF2-40B4-BE49-F238E27FC236}">
                <a16:creationId xmlns:a16="http://schemas.microsoft.com/office/drawing/2014/main" id="{EA7A7241-BE8F-3012-8915-B4C15328D17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28800" y="615930"/>
            <a:ext cx="8767483" cy="5626139"/>
          </a:xfrm>
          <a:prstGeom prst="rect">
            <a:avLst/>
          </a:prstGeom>
        </p:spPr>
      </p:pic>
      <p:sp>
        <p:nvSpPr>
          <p:cNvPr id="4" name="Slide Number Placeholder 3">
            <a:extLst>
              <a:ext uri="{FF2B5EF4-FFF2-40B4-BE49-F238E27FC236}">
                <a16:creationId xmlns:a16="http://schemas.microsoft.com/office/drawing/2014/main" id="{914A6C2B-C54F-3C60-0A7E-0E33C4470142}"/>
              </a:ext>
            </a:extLst>
          </p:cNvPr>
          <p:cNvSpPr>
            <a:spLocks noGrp="1"/>
          </p:cNvSpPr>
          <p:nvPr>
            <p:ph type="sldNum" sz="quarter" idx="12"/>
          </p:nvPr>
        </p:nvSpPr>
        <p:spPr/>
        <p:txBody>
          <a:bodyPr/>
          <a:lstStyle/>
          <a:p>
            <a:fld id="{48F63A3B-78C7-47BE-AE5E-E10140E04643}" type="slidenum">
              <a:rPr lang="en-US" dirty="0"/>
              <a:t>9</a:t>
            </a:fld>
            <a:endParaRPr lang="en-GB"/>
          </a:p>
        </p:txBody>
      </p:sp>
      <p:sp>
        <p:nvSpPr>
          <p:cNvPr id="5" name="Footer Placeholder 4">
            <a:extLst>
              <a:ext uri="{FF2B5EF4-FFF2-40B4-BE49-F238E27FC236}">
                <a16:creationId xmlns:a16="http://schemas.microsoft.com/office/drawing/2014/main" id="{CD91E989-327A-4B35-6B08-F40DE32E53D0}"/>
              </a:ext>
            </a:extLst>
          </p:cNvPr>
          <p:cNvSpPr>
            <a:spLocks noGrp="1"/>
          </p:cNvSpPr>
          <p:nvPr>
            <p:ph type="ftr" sz="quarter" idx="11"/>
          </p:nvPr>
        </p:nvSpPr>
        <p:spPr/>
        <p:txBody>
          <a:bodyPr/>
          <a:lstStyle/>
          <a:p>
            <a:r>
              <a:rPr lang="en-GB"/>
              <a:t>DEPARTMENT OF IT</a:t>
            </a:r>
          </a:p>
        </p:txBody>
      </p:sp>
    </p:spTree>
    <p:extLst>
      <p:ext uri="{BB962C8B-B14F-4D97-AF65-F5344CB8AC3E}">
        <p14:creationId xmlns:p14="http://schemas.microsoft.com/office/powerpoint/2010/main" val="34074243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140</TotalTime>
  <Words>496</Words>
  <Application>Microsoft Office PowerPoint</Application>
  <PresentationFormat>Widescreen</PresentationFormat>
  <Paragraphs>80</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Constantia</vt:lpstr>
      <vt:lpstr>Wingdings</vt:lpstr>
      <vt:lpstr>Office Theme</vt:lpstr>
      <vt:lpstr>                           </vt:lpstr>
      <vt:lpstr>Presentation Outline:-</vt:lpstr>
      <vt:lpstr>Course Certificate</vt:lpstr>
      <vt:lpstr>Introduction:-</vt:lpstr>
      <vt:lpstr>Objectives</vt:lpstr>
      <vt:lpstr>Project Requirements:-</vt:lpstr>
      <vt:lpstr>Ideation Map:-</vt:lpstr>
      <vt:lpstr>Application Screenshots:-</vt:lpstr>
      <vt:lpstr>PowerPoint Presentation</vt:lpstr>
      <vt:lpstr>PowerPoint Presentation</vt:lpstr>
      <vt:lpstr>PowerPoint Presentation</vt:lpstr>
      <vt:lpstr>PowerPoint Presentation</vt:lpstr>
      <vt:lpstr>PowerPoint Presentation</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Vijay S</cp:lastModifiedBy>
  <cp:revision>733</cp:revision>
  <dcterms:created xsi:type="dcterms:W3CDTF">2022-04-09T14:39:28Z</dcterms:created>
  <dcterms:modified xsi:type="dcterms:W3CDTF">2022-04-28T19:06:12Z</dcterms:modified>
</cp:coreProperties>
</file>

<file path=docProps/thumbnail.jpeg>
</file>